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1207-068D-439C-A828-5920B9D1DAB5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0668-A0A1-4324-A108-84E45FBE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1207-068D-439C-A828-5920B9D1DAB5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0668-A0A1-4324-A108-84E45FBE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1207-068D-439C-A828-5920B9D1DAB5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0668-A0A1-4324-A108-84E45FBE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1207-068D-439C-A828-5920B9D1DAB5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0668-A0A1-4324-A108-84E45FBE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1207-068D-439C-A828-5920B9D1DAB5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0668-A0A1-4324-A108-84E45FBE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1207-068D-439C-A828-5920B9D1DAB5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0668-A0A1-4324-A108-84E45FBE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1207-068D-439C-A828-5920B9D1DAB5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0668-A0A1-4324-A108-84E45FBE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1207-068D-439C-A828-5920B9D1DAB5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0668-A0A1-4324-A108-84E45FBE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1207-068D-439C-A828-5920B9D1DAB5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0668-A0A1-4324-A108-84E45FBE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1207-068D-439C-A828-5920B9D1DAB5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0668-A0A1-4324-A108-84E45FBE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1207-068D-439C-A828-5920B9D1DAB5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0668-A0A1-4324-A108-84E45FBE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rgbClr val="00B0F0">
                <a:alpha val="78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91207-068D-439C-A828-5920B9D1DAB5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A0668-A0A1-4324-A108-84E45FBE5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800" dirty="0" smtClean="0">
                <a:latin typeface="Impress BT" pitchFamily="66" charset="0"/>
              </a:rPr>
              <a:t>The Daily 5</a:t>
            </a:r>
            <a:endParaRPr lang="en-US" sz="8800" dirty="0">
              <a:latin typeface="Impress B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7162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You will become an AMAZING READER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3554" name="AutoShape 2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60" name="Picture 8" descr="http://flyontheclassroomwall.files.wordpress.com/2011/07/reading-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9144000" cy="419100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534400" cy="1676400"/>
          </a:xfr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800" i="1" dirty="0" smtClean="0">
                <a:latin typeface="Impress BT" pitchFamily="66" charset="0"/>
              </a:rPr>
              <a:t>Read to Self</a:t>
            </a:r>
            <a:endParaRPr lang="en-US" sz="8800" i="1" dirty="0">
              <a:latin typeface="Impress B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686800" cy="4724400"/>
          </a:xfrm>
        </p:spPr>
        <p:txBody>
          <a:bodyPr>
            <a:normAutofit/>
          </a:bodyPr>
          <a:lstStyle/>
          <a:p>
            <a:r>
              <a:rPr lang="en-US" sz="5400" i="1" dirty="0" smtClean="0">
                <a:solidFill>
                  <a:srgbClr val="002060"/>
                </a:solidFill>
              </a:rPr>
              <a:t>This is how we do it….</a:t>
            </a:r>
          </a:p>
          <a:p>
            <a:pPr algn="l"/>
            <a:r>
              <a:rPr lang="en-US" sz="3600" i="1" dirty="0" smtClean="0">
                <a:solidFill>
                  <a:srgbClr val="002060"/>
                </a:solidFill>
              </a:rPr>
              <a:t>1. Shop for a book. ( I pick)</a:t>
            </a:r>
          </a:p>
          <a:p>
            <a:pPr algn="l"/>
            <a:r>
              <a:rPr lang="en-US" sz="3600" i="1" dirty="0" smtClean="0">
                <a:solidFill>
                  <a:srgbClr val="002060"/>
                </a:solidFill>
              </a:rPr>
              <a:t>2. Find a comfortable spot in the room to           read your book. You should not be close to anyone else.</a:t>
            </a:r>
          </a:p>
          <a:p>
            <a:pPr algn="l"/>
            <a:r>
              <a:rPr lang="en-US" sz="3600" i="1" dirty="0" smtClean="0">
                <a:solidFill>
                  <a:srgbClr val="002060"/>
                </a:solidFill>
              </a:rPr>
              <a:t>3. Read inside your head…not </a:t>
            </a:r>
            <a:r>
              <a:rPr lang="en-US" sz="3600" i="1" smtClean="0">
                <a:solidFill>
                  <a:srgbClr val="002060"/>
                </a:solidFill>
              </a:rPr>
              <a:t>out loud.</a:t>
            </a:r>
            <a:endParaRPr lang="en-US" sz="3600" i="1" dirty="0" smtClean="0">
              <a:solidFill>
                <a:srgbClr val="002060"/>
              </a:solidFill>
            </a:endParaRPr>
          </a:p>
          <a:p>
            <a:endParaRPr lang="en-US" sz="5400" i="1" dirty="0">
              <a:solidFill>
                <a:srgbClr val="002060"/>
              </a:solidFill>
            </a:endParaRPr>
          </a:p>
        </p:txBody>
      </p:sp>
      <p:sp>
        <p:nvSpPr>
          <p:cNvPr id="23554" name="AutoShape 2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6" name="Picture 4" descr="C:\Users\STACEY\Desktop\transparent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630567"/>
            <a:ext cx="1828800" cy="222743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47800"/>
          </a:xfr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800" dirty="0" smtClean="0">
                <a:latin typeface="Impress BT" pitchFamily="66" charset="0"/>
              </a:rPr>
              <a:t>Good Fit Books</a:t>
            </a:r>
            <a:endParaRPr lang="en-US" sz="8800" dirty="0">
              <a:latin typeface="Impress BT" pitchFamily="66" charset="0"/>
            </a:endParaRPr>
          </a:p>
        </p:txBody>
      </p:sp>
      <p:sp>
        <p:nvSpPr>
          <p:cNvPr id="23554" name="AutoShape 2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371600"/>
            <a:ext cx="8839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I-</a:t>
            </a:r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LOOK AT THE BOOK &amp; choose one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7651" name="Picture 3" descr="C:\Users\STACEY\Desktop\byd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6898" y="5350751"/>
            <a:ext cx="2007102" cy="1507249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581400" y="2590800"/>
            <a:ext cx="4277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</a:rPr>
              <a:t>Why do I want to read the book?</a:t>
            </a:r>
            <a:endParaRPr lang="en-US" sz="2400" i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3581400"/>
            <a:ext cx="2659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</a:rPr>
              <a:t>Does it interest me?</a:t>
            </a:r>
            <a:endParaRPr lang="en-US" sz="2400" i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4495800"/>
            <a:ext cx="4249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</a:rPr>
              <a:t>Am I understanding what I read?</a:t>
            </a:r>
            <a:endParaRPr lang="en-US" sz="2400" i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4600" y="6096000"/>
            <a:ext cx="3887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</a:rPr>
              <a:t>Do I know </a:t>
            </a:r>
            <a:r>
              <a:rPr lang="en-US" sz="2400" b="1" i="1" dirty="0" smtClean="0">
                <a:solidFill>
                  <a:srgbClr val="002060"/>
                </a:solidFill>
              </a:rPr>
              <a:t>most </a:t>
            </a:r>
            <a:r>
              <a:rPr lang="en-US" sz="2400" i="1" dirty="0" smtClean="0">
                <a:solidFill>
                  <a:srgbClr val="002060"/>
                </a:solidFill>
              </a:rPr>
              <a:t>of the words?</a:t>
            </a:r>
            <a:endParaRPr lang="en-US" sz="2400" i="1" dirty="0">
              <a:solidFill>
                <a:srgbClr val="00206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2362200"/>
            <a:ext cx="3477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P-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PURPOSE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4267200"/>
            <a:ext cx="44297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C-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Comprehend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3352800"/>
            <a:ext cx="3287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I-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interest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5181600"/>
            <a:ext cx="7535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K-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Know all the words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676400"/>
          </a:xfr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800" i="1" dirty="0" smtClean="0">
                <a:latin typeface="Impress BT" pitchFamily="66" charset="0"/>
              </a:rPr>
              <a:t>Writing Work</a:t>
            </a:r>
            <a:endParaRPr lang="en-US" sz="8800" dirty="0">
              <a:latin typeface="Impress B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305800" cy="3429000"/>
          </a:xfrm>
        </p:spPr>
        <p:txBody>
          <a:bodyPr>
            <a:normAutofit fontScale="92500"/>
          </a:bodyPr>
          <a:lstStyle/>
          <a:p>
            <a:pPr algn="l"/>
            <a:r>
              <a:rPr lang="en-US" i="1" dirty="0" smtClean="0">
                <a:solidFill>
                  <a:srgbClr val="002060"/>
                </a:solidFill>
              </a:rPr>
              <a:t>1. Choose a writing activity.</a:t>
            </a:r>
          </a:p>
          <a:p>
            <a:pPr algn="l"/>
            <a:r>
              <a:rPr lang="en-US" i="1" dirty="0" smtClean="0">
                <a:solidFill>
                  <a:srgbClr val="002060"/>
                </a:solidFill>
              </a:rPr>
              <a:t>2. If you finish you may choose another </a:t>
            </a:r>
          </a:p>
          <a:p>
            <a:pPr algn="l"/>
            <a:r>
              <a:rPr lang="en-US" i="1" dirty="0" smtClean="0">
                <a:solidFill>
                  <a:srgbClr val="002060"/>
                </a:solidFill>
              </a:rPr>
              <a:t>writing activity. 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3</a:t>
            </a:r>
            <a:r>
              <a:rPr lang="en-US" i="1" dirty="0" smtClean="0">
                <a:solidFill>
                  <a:srgbClr val="002060"/>
                </a:solidFill>
              </a:rPr>
              <a:t>. Sit a table by yourself to complete your activity.</a:t>
            </a:r>
          </a:p>
          <a:p>
            <a:pPr algn="l"/>
            <a:r>
              <a:rPr lang="en-US" i="1" dirty="0" smtClean="0">
                <a:solidFill>
                  <a:srgbClr val="002060"/>
                </a:solidFill>
              </a:rPr>
              <a:t>4. There is </a:t>
            </a:r>
            <a:r>
              <a:rPr lang="en-US" b="1" i="1" dirty="0" smtClean="0">
                <a:solidFill>
                  <a:srgbClr val="FF0000"/>
                </a:solidFill>
              </a:rPr>
              <a:t>no reason </a:t>
            </a:r>
            <a:r>
              <a:rPr lang="en-US" i="1" dirty="0" smtClean="0">
                <a:solidFill>
                  <a:srgbClr val="002060"/>
                </a:solidFill>
              </a:rPr>
              <a:t>to talk unless you need to whisper a question to someone.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23554" name="AutoShape 2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9" name="Picture 5" descr="online-image-edi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777856"/>
            <a:ext cx="1562100" cy="20801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676400"/>
          </a:xfr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8800" i="1" dirty="0" smtClean="0">
                <a:latin typeface="Impress BT" pitchFamily="66" charset="0"/>
              </a:rPr>
              <a:t>Read to Someone</a:t>
            </a:r>
            <a:endParaRPr lang="en-US" sz="8800" dirty="0">
              <a:latin typeface="Impress B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3600"/>
            <a:ext cx="9144000" cy="34290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i="1" dirty="0" smtClean="0">
                <a:solidFill>
                  <a:srgbClr val="002060"/>
                </a:solidFill>
              </a:rPr>
              <a:t>Find a partner and choose a book to read together.</a:t>
            </a:r>
          </a:p>
          <a:p>
            <a:pPr marL="514350" indent="-514350" algn="l">
              <a:buAutoNum type="arabicPeriod"/>
            </a:pPr>
            <a:r>
              <a:rPr lang="en-US" i="1" dirty="0" smtClean="0">
                <a:solidFill>
                  <a:srgbClr val="002060"/>
                </a:solidFill>
              </a:rPr>
              <a:t>EEKK </a:t>
            </a:r>
            <a:r>
              <a:rPr lang="en-US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elbow to </a:t>
            </a:r>
            <a:r>
              <a:rPr lang="en-US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elbow or knee to knee)</a:t>
            </a:r>
          </a:p>
          <a:p>
            <a:pPr algn="l"/>
            <a:r>
              <a:rPr lang="en-US" i="1" dirty="0" smtClean="0">
                <a:solidFill>
                  <a:srgbClr val="002060"/>
                </a:solidFill>
              </a:rPr>
              <a:t>3. Sit away from other kids.</a:t>
            </a:r>
          </a:p>
          <a:p>
            <a:pPr algn="l"/>
            <a:r>
              <a:rPr lang="en-US" i="1" dirty="0" smtClean="0">
                <a:solidFill>
                  <a:srgbClr val="002060"/>
                </a:solidFill>
              </a:rPr>
              <a:t>4. Read in a low voice.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23554" name="AutoShape 2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06" name="Picture 10" descr="C:\Users\STACEY\Desktop\PICTURES\transparent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587262"/>
            <a:ext cx="2743200" cy="32707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676400"/>
          </a:xfr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800" i="1" dirty="0" smtClean="0">
                <a:latin typeface="Impress BT" pitchFamily="66" charset="0"/>
              </a:rPr>
              <a:t>Word Work</a:t>
            </a:r>
            <a:endParaRPr lang="en-US" sz="8800" dirty="0">
              <a:latin typeface="Impress B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305800" cy="3429000"/>
          </a:xfrm>
        </p:spPr>
        <p:txBody>
          <a:bodyPr>
            <a:normAutofit/>
          </a:bodyPr>
          <a:lstStyle/>
          <a:p>
            <a:pPr algn="l"/>
            <a:r>
              <a:rPr lang="en-US" i="1" dirty="0" smtClean="0">
                <a:solidFill>
                  <a:srgbClr val="002060"/>
                </a:solidFill>
              </a:rPr>
              <a:t>1. Choose a word work activity.</a:t>
            </a:r>
          </a:p>
          <a:p>
            <a:pPr algn="l"/>
            <a:r>
              <a:rPr lang="en-US" i="1" dirty="0" smtClean="0">
                <a:solidFill>
                  <a:srgbClr val="002060"/>
                </a:solidFill>
              </a:rPr>
              <a:t>2. You may work alone or with a partner.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3</a:t>
            </a:r>
            <a:r>
              <a:rPr lang="en-US" i="1" dirty="0" smtClean="0">
                <a:solidFill>
                  <a:srgbClr val="002060"/>
                </a:solidFill>
              </a:rPr>
              <a:t>. Find your own space in the classroom.</a:t>
            </a:r>
          </a:p>
          <a:p>
            <a:pPr algn="l"/>
            <a:r>
              <a:rPr lang="en-US" i="1" dirty="0" smtClean="0">
                <a:solidFill>
                  <a:srgbClr val="002060"/>
                </a:solidFill>
              </a:rPr>
              <a:t>4. You will probably need to talk , however you should be using an “inside” voice.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23554" name="AutoShape 2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21" name="Picture 1" descr="C:\Users\STACEY\Desktop\PICTURES\phon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6900" y="4724400"/>
            <a:ext cx="3467100" cy="2133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1676400"/>
          </a:xfr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8000" i="1" dirty="0" smtClean="0">
                <a:latin typeface="Impress BT" pitchFamily="66" charset="0"/>
              </a:rPr>
              <a:t>Listening to Someone</a:t>
            </a:r>
            <a:endParaRPr lang="en-US" sz="8000" dirty="0">
              <a:latin typeface="Impress B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305800" cy="34290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i="1" dirty="0" smtClean="0">
                <a:solidFill>
                  <a:srgbClr val="002060"/>
                </a:solidFill>
              </a:rPr>
              <a:t>Go to the computers relax and listen to someone read to you.</a:t>
            </a:r>
          </a:p>
          <a:p>
            <a:pPr marL="514350" indent="-514350" algn="l">
              <a:buAutoNum type="arabicPeriod"/>
            </a:pPr>
            <a:r>
              <a:rPr lang="en-US" i="1" dirty="0" smtClean="0">
                <a:solidFill>
                  <a:srgbClr val="002060"/>
                </a:solidFill>
              </a:rPr>
              <a:t>There should not be any talking, you are just </a:t>
            </a:r>
          </a:p>
          <a:p>
            <a:pPr marL="514350" indent="-514350" algn="l"/>
            <a:r>
              <a:rPr lang="en-US" i="1" dirty="0" smtClean="0">
                <a:solidFill>
                  <a:srgbClr val="002060"/>
                </a:solidFill>
              </a:rPr>
              <a:t>LISTENING  to a good reader.</a:t>
            </a:r>
          </a:p>
        </p:txBody>
      </p:sp>
      <p:sp>
        <p:nvSpPr>
          <p:cNvPr id="23554" name="AutoShape 2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hQSEBUUExQWFBUVFBcXFBgUFhUXFRgWFRQVFBcVFRYYHCYeFxkjGRQUHy8gJCcpLCwtFR4xNTAqNSYrLCkBCQoKDgwOGg8PGikkHyQsKi8sLyosLCwsLCowKSksLCwsKiksKSwsLCksLCwsLCwpLCwsLCwsLCwsLCwpKSwsLP/AABEIAOMA3gMBIgACEQEDEQH/xAAcAAABBQEBAQAAAAAAAAAAAAAAAQMEBQYCBwj/xABIEAACAQMCBAMFBQMIBgsAAAABAgMABBESIQUGMUETIlEyYXGBkQcUI0KhM1JyQ2KxssHC0fAXNGNzgpIVFiQlRFSDk6PS4f/EABoBAAIDAQEAAAAAAAAAAAAAAAABAgMEBQb/xAAvEQACAgEEAQIFAwMFAAAAAAAAAQIRAwQSITFBE3EFIlFhoRQygULB8SSx0eHw/9oADAMBAAIRAxEAPwD3GiiigAooooAKKKKACiiigAooooADVJxDnK0gk8OSZQwzqADNp0gE6yoITYjrjrV0axnE+K2EuQYXca9fiQx6SWwVLK4Ks4IypIyCD3FVzmoK20vclGLk+Eau04jFKpaORJAOpRlYD4kHanklBGQQR7iD/RXlXDQiiRdDKFkYIw1xeJGSWQumFJZVIQ5B9nqc1KtLt4tXgzNEGADABWGQThl1ghG3IJwcjG2wrmv4pjjNxkv7m+Pw/JKG6JrOJ88QQyiJVlnkMgjIgjL6W6kFsgZAGSASQNyKvDcoGCFlDEZC5GogdSB1NeaQsoVREzRSKWIkXSzkuCHJMisCzZOWxn312nCEkOXaRpO0plkMy/wyZyo67DAqlfGMaXzJ3f4HL4fkR6Nd8QjiXVLIka+rsqj6sachmVgGUhgehBBB+BFeT3lukutX8Sfw3Eck93IrwxYK+KxR2A8iMSML5jgZNafkzl1Y4hJa8QkmiY+UARtBhTghEx5GyGBKkfCulg1HrcpUvv8A8GLJj2eeTa0UlLWoqCiiigAooooAKKKKACiiigAooooAKKKKACiiigAooooAKquN8ZMOEjQzXDqzRRKQpYIVDMznZEUuuWPqAMkgVa1B4xxBLeJpnGdA20gFiWIUIvvZio6+lJ8IDC8T5mmkZrW5lS1lYAeCg/EdHGQY5dZDAgMMgA5DbVXKQmwGANhjoABgAe6pXFuLSXP7fSoVwyRxj91g6eK53JBAOFIGR3qsmlzXkdfmWTJ8sm0eo+HaeUIfMqsflu8/Co4bPT9KbKk9afRCO9YLOpSj0JCxyM1OefAODv7qixpk1Na32z0P6GoNWVTavkgJaxNIJXiRn28xUFsjoc+o7HtT6ePA8k9rKVZjrMDYMMjhQMEAjSW0qCc++ub220YIzTcokaNvCI16Tp1dNRHlJ92a0Ys+THJSiyjNp8eSN1wb7lrnSC8Zo0DpMiK0kUiMrKG95GGGdsitBXkPJVhO8kd3bu7Sxv4F1HcGMI0evEhhMaggqyal1Y6V66K9lgyOcLfZ5TLFRk1HoWiiiryoKKKKACiiigAooooAKKKKACiiigAooooAKKKKAENedc98zmXxbVFwqPGJHO5ZlKy6EH5cEAEnPXYdxquP8yi3ZY0ikuJ3BKRQrkhQceJIx2jj1EDUflnBrzS5t5omK3UTJNKZJyfJoclwX8MqzYC60GDg4x1rBr8s4Yvk/n2Oh8PxwnmW/wDywinyPeetd++osBy2cYqV6fGvJSVM9dHlCgE+6pMceRntUdmp/h7adm79c1WRn1aAphhVlatk79htXH3LJzQzaT/TUlwZpSU1SHZjrBU9v8g1XGHQcVKWcDJP+cVAnmJ3G5qvtjxxfRK5a4jJZ3ioQjxXdzuTlZEd1dhvuHXUMYOCMjrXqINeFniZupWtVjZ5UKlcSRRNrGHVoy7q2QQDlQcYr07kfg13BDm8uXnkcDyNpKxbk6Q4GXYZALE4OOlet+Gym8e2a5/3POfEMcIZPlfv7moooorqnOCiiigAoooIoAKKKKACiiigAooooAKKKKACiqvjXMcFoE8ZypkYrGAkjlmAzgBFJ6VHsOaQ8aPJBPEXVWAETyqQwDDDwhgdj3wfUCgBeY+HXMiYtJY4GbaSR0Z30jOBHggK253OcVgOLco3FqrXEpikA0KziSUuqs6qDiRcaQzAnzDYd69FPMC9org/+hIv9cLXNxxuPQfEilCkEMGhd1x6HQGGP0qjLgjljtkXYs0sUt0TyR5tsgqdzupBHXGxHWnFnIGDUiy4RNInliWVneVm8GSHUjGRmAlQsojymgDGfZ3AqGqt4ksLgpJCVDglGALDI8yEjOO3UV5jPpMmO7XC8nqcOsxTSp8vwPLPuCakfeRVRFOGzpYNg4Okg4PocU4g3rI8ddm3epLg0VlxLOx/yKLm+XPSqi1bIJUg9jgg/EbUrJ6moOBldOVo6vL7zdcUyLj03+FEoQYU5ZmB0ois8jY/dVQT6b9N6m8vcsxLJKeIgR61QwxpcyNIgwVdHSAjGSFOcEb4zW3TaOWbpcFWo1uPCue/oVZWO+eKCBsSSSgGQI0nh6QziUAEZwyqM5xvnfpXsXL1pcRw6LmVJ3U4EiJ4ZZcDGtMkBs53Gx22FReHcXto41jgSXQihVCW9xgKowMEpg7D1p1+YG6Ja3L/APDGg/8AlkWvS6XTLTw2o83qdRLPPcy5orH8P5iuF4h4N0Y1WVB4McKlgjEyNpmmPV9ET9ABt32rXg1qMwtFFFABRRRQAUUUUAFFFFABRRRQAUUUUAeK/a7cy2/FLebW5VFiliXJ0qUkIkCjp5gqZ9dWOmK9Q4BIfATzABC8WCOvhSNGCD/Co+tef/bfLGzW65BdfEVgPyiRAyBj0BPhNgdTgmthyrfj7mZGbCgiQnr5WgjmJ+jmrMzXpwkvumSLueM6ic/pTBznqB8R/wDtR+Bcypdh2VZUClCNSjzJImtJAFyQGHY4IxuKsLyUKvVt/ifqKhGd9CaoqrjhsbOXKL4hx50yku3Tzr5tvj0rx/n/AIn4t0Ut4ZIcysJXTxAbl1HmYBTpYLpI1DfOegr0XmfmJLeNm9qZgwt4wp8R5MYUIMZOCQSewFeTJzFcqI4zN+xXysVUMNjHpII3Ozbnes2okujbo8U5y3RSdfVjVnw67hfxI7WQoEwVCFQ+N8kZBJHQHHc9at34q8+pbOEsdK5k1ZCM4JGQARkAHYkb0wvHLp9vEmOegQMPpoWnrXl28dy6w3OpgAzfiKSBkjJJGep+tcqcYTduPK/9ydv0ssbbnFJ+LIFmktlJKJEeMtCWTO6O4xlvfKSPp61yvCL05yl0dYUP5XyWXJzq6gb9BjpV6/JF87K7RzFk3TVMuVOfaUGTY79aW5sOIpsyXnyMrj6oSKk9qd1ywxQuX78f8sb+z+9aO/EcyyKXJiJfUsy+XXGpkbzCNyunAxk6MHrn12wtki1aFjjLbtp2Zj6sxOW+deFy8algnYuXLMIyyymTWDazJMCA4yTgOuPfXtfD+JI4WSNg6MMr4YyCD0Oqupp5R2nE1sJRyc1/HTLLxAf5T+r/AIVLRcAHzNn37fPpTFupY5y42zuB9OtVd3zhHHeC3kjcAsqCTUpXxWjM2hkzkeRc6txnb42zn4MSR5f9obyNMugsJJL2cW5UlSpiENvDoK7jEjynI/eNe28LiZYI1diziNAzHqzBQGJ95OT868Z47xaNeJ8PZtRjtoVnn0jJXUZLiRyufynQxxvvsD0r2yCUMoYbhgCD7iMirHVJEpdIcoooqJAKKKKACiiigAooooAKKKKACiiigDzPnTgMc95PC5OmWGGfOfMkyNJArp8VRdunl/nVE5ciutBsnjCwkRq0wdT4kcaqhVYwdSa1RQck4GodxjY858uyTiOW30ieEnGvIEkbDzwMw6BiFIO+CoNYnh3OkCos4YkE6NGPxNeN49A31D6d84rn6iWSD4/a/wAHS08IZYV/UvybXl2ZFE3UN94kRtPbw9McanHT8MIfTzUxzFxsQRSTPr0IpPXr2UDbqSQPnWHHPQjnnk8BzHK6OMsutQsKRufDGcnyA41ZOKmc2cwokttGBG7CRLllJKgxxrqQdDnUzoRgH2DWnHlgoWn0UT0uZZFGUXb6+5moubZjObhljkZsBFcavBQHZYmB8rHPmbGSR2AxXCcxxAvN92DSzSMx8yeVVOlApK9MDPvJOauOJ8y2MxJltQhCnUQinfck648N2G+KpbLly38OIveafw0LYMQCllDFSTnJycVz3KUubs6koYI1GeOUWl48lrafaBgj/sfT/bRj+7Vv/pYf/wAqo+My/wBiVW2PLFgQSb0+uzRdMZz7FTY+CcMXY3eSemZEH0wgquTl1wWwjoqtwmx//SjJj/V4v+cn+haQ/ak462qt/BMF/rLXa8K4UDj7xv6CX/AU6bLhJ2MoONvblz+gqDUvLRKX6Kq9GZR8xcx218YPHhaDTMusl1I0urRkF1GQCSpPwqw5c4/bRXP3eHK27D8IlmVBNkZjQNuFfOd9tStj2qg8zctcPFtK8N4wdULIjMuCyecDdA2Dp9aZs+VIUtzJdTrG0g/CIY6I3wSjJ0MsgPmxjtgDvWvFOSafBhzQ021qO9fRP6+T1azuAfKSoPoXP0wDWU5g4QJLqeMtoZkinhkXJMcoSS3yBncARjI7iRh76OVub0ugQzFZogPGTJReuBImoAlGwD6jUAd6qON84wffJMu2FjSIsFkdNaPMXGsA9NajPTY77Vo1T+TfHsxabE5ZNr/kg3fKxCX91NIuXhcjSpKRqqKTGNROsERKp6bE+tetcAmL2sDMAGaGIsAMAExqSAOwzXnckxu4HtYSJTcwOqEboiMNBmdhsEXVn1J2AzXpfD7fw4kQnOhFXPrpUDP6UtJKU4uUh6uMYSUY+CRRRRWwxhRSYpaACiiigAooooAKKKKACiiigBDXzPwrhpa7khjQGfxpVKE40lXYEk9FQAbt/T0r6XJr574lxYWXH7mQAMfGmCjsWuI1dckfl1sM/Oq8uL1INX1z7m7Q6iWCblFJuuL8P6r7m1m5LhtLJ57nM0yoSqK7rEZOiRqFwzgsVGT1z0FZzhHGI4pHFzDDcJKsaM6qWMSxLpSOJHLZRRt11bZOTTTRzXv3i7L+e3UTHA7gNpjjBJ0AKjsOu4HqasLnweIwvJ5YbuIYlKL5JCw8juOrKwXI3yuSN+/MUqh8p0Zqsr/VNy65T/a+ys5n4LBJBNcWTjSoIKZYglsKFAPmR/Nsp26bDrUCHlm52At2AAAA1Q9gBv5+tUrNIlyiDYpIDKATpIjIZNQyNS5wwz+la2DmycEnY79NIxUXtSW4vgtTufoy3R8NndlybdldosDfrJEP79S0+z25xusefTxB0+OKb/603LLs7IPRML+vWmTx64HS4nz75GrO3js6EF8Sa4cfwTG+zy67LHn/AHo/wob7PbsKCFVm3yolTb5nAP1qv/6fuh/4ib/3HqXa853qn9oW/iAb+mleIt2fFF1KP4GJuS7zBDW8pBBBwYj2P+0xWZ4XJcylInEkssWUCEDyANjceyvUZY+o32238X2jXY9pIz8UP9jCso/MSwXFzII/x53SRVBOjToxkkjIUOGyOp1DFXYtjTjEw6meuhOOTNBNrhPjtl/xLlSS0hW58eJbl1KGHUVV43HnQOoMjMAFIYAYOcdjVdw3lCS5thcWgwwLCS3kbJDIxVhFIQCTkZAfrqG9R+WpJLyd1LAMFaWeUjOlBuSRnLHsq5/QUnBuZXsp3mg1GGViypIciZEYKz6VwIpSQMbHAIBzjNW3cdrXCMjWTFl3Y8l5H39Pb3+xefZfe6OIiONMeLHIs6hSDG0RDKzL1i8xdCNt2G21eyCsJ9mt1HPJeXSn/WrjUgxg+FGgRCe+51nFbsV0cEXGFHG1WZZsrntSvwhabnnVFLMcAdz7zgD45IGPfTlZ7j3HrYxOjzaMjGsKxCMDlWyBthgD8quMxd212kgyjBhnGxzgjqD6Eeh3p6snw/mu2B8VnVRNDBIQoY+ZvEBPlHuUZ9wq/wCGcYiuELwuHAYqdiCGGMqQQCDuPrSTsCbRRRTAKKKzPHedltbgRun4f4YkkL40GXWFwmPMPJvuD5hgGk3Q0m+jTUVX8E47FdxeLC2pcld1ZSGGMqysAQRkbGrCmIKhcY4qltA80mdEa6jgZJ7BVHdiSAB6kVKMgzjIzjOM74GATj03H1rDfapdSpYzK0ZeNijK0eAyeGySEOp9oZQ7jfDdPLue4HnPEOY5b6RnuTkA+WNSTEnoqLnBO2SxySSd8ACuJ7QSwsAiDy7aUVSMbhgQNgDv8qzsU/hMyncbEEYIIPcHvWl4bxIFcL0JIyfRTj6bV09kdtFabTsc5V4qI7G8ikcCbRK57a4xDoVl9RnOR2J99UXBeJFbmLH510SDswEZZSf4So+prrjVirytG4Jz507E5GDj3jOMb7Ee+qieyfONWok6VwNOppPwxqIPTzdsfKuNl0TUrj0dLFqo+nNT7dV7m14Pc2Ujyy3TpqdwkYYyLiKLK5JXbzOZDuemOlXEY4UCcG2P8TBv65NUFhyQdAC3CKEUA5UkLgZbUwfbv6VM/wBHkx6TRkdjh8EeoxXOb+bg248emcFeVp+xp7S44SF3+6HHoit+gBpJ+IcFUFmFuAOuInB3OPyrWbtvs/uc4EkPxLSD+5Vhbcgz9DLB9ZD/AHarlJ31+S/0NKo36zv2Zd/duDN+e3H8MzqP0cChBwZD0t2+Tyf/AGrzSfxLaWW0kYNLA2lMI5WSPysG1A+XCMNiDnAHU1suF/ZZcKmp508WTzSZR2wRsqDDAYC/rmpTTX9vuUL9PKl6svvw+C1n4hwRf5Nf+CCcZ+igVjeeLqyYRPZROpDFJAVdSwkxoI1nOzrjt7daY/ZXIN3uYUH+7c/0uKzU6WC+PF97nmdVKZggQRlmUnyuS2wOMnI67HrhwU2+Vx7l/wDpIK8WScpeOPJ3c2TWNjIB5ZCoSVh1Z5GCNv3HnYD0FZjiDlrZHHVLl441HUq6qxVR382DVpec0zXNukL+FISYnMh1I+w1YYLlW3I3AX2ffUSzdYH0IviyybyMfKkY2G3UgD0G57n06GPSycql0cr9Qo47T+a7JXD+FxwxrkFZFUeZGKyBgMsQ6kEHrXrn2XcxvdWrpKxeSCTRqPVoyoaNmPdtJKk7boa8cvOJ6tu4Ox+GR9a9M+yaEW9jPdSkJG7ZBP7kIZS5+LFwPco9a6ueEYwVGBO2ejT6dJ1YxjfJwMfHtWPns5LlcWzypAAQJTNKhPZRbICAVzga3BB7ZGDVlaxyXoWSVfCtzh44jvI+d1ab9zbB0DO/U9quru1DxsmSupSMjGV9CM7ZBwd9tqw9jMxb8JZL4xRTSRKLNC2gRka/GdQxVkIBIDdAOhq64Ty8kDySankllx4kkhGpgoAVcKAqqABgACoVnbx2L6pZnklu5ApkkCjLIjMqBUAVFAD4277k1oc1GMVHhEm77ForlXz03+FdVMQV5tz3wZ5uJwJGPPLGGRvyoYS2qRhn8okUj1J29Ro+aeaXsMSyReJbnYmPPiIcZ8wPl0nB3yN8CqvgnNNvfcSikiYZ+6HCOQJFLOxIK5O+FU7Z2warklNUyzDneKW6Pf3NRwPg0VrEI4hgZ1MScs7kAM7HuTgVY6qoOMcnxz9JbiH/AHEpX9CCKpp+Q7xf2PFbnboswVh8NS6T88GpclTbfLLuRv8AvRN9hZyAe8tNETj4BB9asuLcOW4heJujqRkdQeoYe8HBHwrxvi99eWd8DNPN4qppWRFjmjIYEhSDEp6Z7fOtRwX7UmwpuFjkjJw01uSCnYvJESQEHVmDnHpUFkV0yG9XTPL+beXZLKVllQAhQT4QwhJzpmjG2EONLKOjLnBzk03B71owobOAn9ua9s+1rhMdzYrcRupMZAVlIZHjkYBkyNuqqQR0I99eHzwFRgjoGKnsdLlWU/zh1+Fa9PkqWxv2F06JvG+JeMkaqdLjJ1E4K6jgEH947j4Z9KYa7MjqoICYXKkbK0e+BgZ/Keg/LVaVJAJ6MTj+FBpH6sxpzhZbWWwSVzIMA7lCGf4DSGPzoyz4k/D4J473fKaq05WnYa1hV1I1ZjeM5GM9CVJ+GKizcLuoFjmQSrbsB5TLpj/EAKlcPhM59AAdu9PQ8SmjYLHJKExqURswwDuw8vxz86jQ3kkkLW0k0hjA2XUxGhWwARjbSwH1WuL+1tndWXJqMcE3C31fDTRbWYupVDw/eWXJGRI4wynDKcybEHI3p8wX43b72AOpMr4HvyJMVT2nG7iBQ0bsqSN+MFVSRL+zDjUpwG0jI+FTzxe5mzFJJKUYHWGVVBUflJCA7nHQ9jSaSfbILWN4nkccfHfHJVmVy5kPiZ2keQliQEwY4i5Oc6VDYz76vRy5et5ghOehM6DIO4PtnrVFa8TlI0YPhSXBYjQMHYwjz4z0A2qRHzRfRroDy6Y/KCkaYCr7OTpz7OmpSimZtLqZYpONxV/NzT/j/okXXB3aVLVljErkF/MHIVs6dRA2zudjnSjeu+14J9ndvGn490qogyFjAiVQNyWdyS3fsK89BnlnCrqeVgZJGDENvhBqYdFAOn5VItuWgsxM6JmPSw0sW1PnK5YjOAB076hS+SPD6HLXycZZnkSfSS4dfwvJTcctxFM/glvC1sq6gwIByY2IO+GQasbdCO9Nw8TITTn3k4A93064HQVfcS4bJNAZ2I0zM6xAe1qi1MjHbcN4b/JxVNyvytLfSrHFhc/tGfOmIZxhtva64XbOO1dnR5ouLcnyjkp32WHKfB/vkxMjeFbQgPcysdISPPshv33wVGN+p7b+2cI4Sty0chUrZwqi2kLZCkINppE79E0hsldGdiTii4By7btL9ytw33e2cPcOd/HulAAYsNiEwNhgBiNvLUnmjnwRtJbWx0iIaJJRggN3jjPTUvRiehOBvVWbNudvobaS5GOZOcls+ItJCRKpi0XAMpWJXVmwGJyFcZXZQT5mzjanOC8rXl86zcRlYwnf7v5kV+66olICxj0bLN+bSNqzPFeUzDDbPN/Kk6YSpGjyawZM7mTc7dBv1O9es8P4sn3OOeRlRPBVnYkYGFGcn47VTCTbaYQk23ZmvtbuBFYJJgYS4jG+BpDB48r6Y1A57YqttuI3PGJkRfEhsAo8frHJKwXLIXXBUEsAUB6DJIzpqh505glvFVnUCMOpjiO6pklVmnPeTzYC9ATjcnI1f3r7pwETRZJh0yt6voug0pbH7wD5+NEZKUuAUlKXBuLSzSJFSNFRFGFVAFUD0AHSqzj/ADZBZ6fGZtT50rGrSPgdWKruFGQM+8VYXt+sULysfIiFyQR7KgtsenQV5Py3wI8Wu7ia51qMIXKEgazkxwIfSKPUGHUmQE1ZJ1wibfhHr7AEYO4PX0xXkXPfJQW/RrVPaieUxJkOWRiWe1I/ZyDIbSpGo9NzvD4fz9fRgEXHiLjYTRq238Q0v9STRf8APlw80NwyxK8GoAqr7rIArahqO3Q1RLNFozvPBok8sfaRPbPi6d7m3b2HCgyx4284A1SDpk+0D1Fat/tGhjvQryq1tNBHJHKpBSMlmU+JgZAJAGSfKcZA615xcKHdnIVSzFyIxpXU3tMBnbJ642qKvD4wxYL1BBGSVwTkgKdhk77D1qpaiuCpanbx2aP7Rr7Vel7aVGbwoHRkYEZR5QdxtuNI/wCIUczcZtLrRc2sTRzllMpwF1ruHV1B3dSc6sZ8hGd6oiiqBgDYYG3QDt8KRW9Bj5VW8rd/credu/uWEd2y20tsAPCkeKRVzpWN1kzJpAHsuuDgdGB28xNUnEeEljJoKnza4s5GHPtg/wA1sn/mNTJJDTYkPzqKnLh30QeWXBCv+ChxBsoEa6XXJGxVRscb4K/rXP8A0LpVgjBMgaCMnS2CpPvDKzAj31YAnuK5fURjFP1ZVtsj60ukwtLVFSMN5nQAalyuSNs9fTtSLaIJPEXUG1M2dX7wwQfdsD8qcjt2xvTq2rYzgkeuNqoc0vJF5ZfUYlhRg4IyHLFs9SW679vWnPE3zkk4A3JOwzjr8T9akw8PLe4U43DcGqnmgQ3t+Stit1CBMEqpyM7nIbUDn3Gu2tlOrOfNpyM7eXp/Z9KsIrcZwR61zLAenSl6yHuZAFqol8UZDaSux2IJzgj404QMEEk5zkk5O/vrmf0BppkbFWJqXIrb7OpW/AWJGwI9OjO+NHTJ75GR8664fxCS3S4EYGXy8eCP2jJpIOfRgG+ZqIYXzSYYdRViVcFik15Lez428EAghd0d1VS6nBVFxqOf3zkgH1YntS8s8Qijug0imSOAjC5zmTdtTZ9orlW3/MSetUwc+lLE2nOBjJycDqdhk+/YVJNx6Hvkjec8c1xXQtli1ZErswZcYAhbv8TWaTmKRrVI2YrDB4g05GGKTSHWfgNIA7ac9xivW7pTGjIV6BiScHfJbWevqc/WpPJKXZN5nLs0vN3Do4OC+2rzS3NqZSp3B1ghB/NXzY95JqyTiAbl65jJGdcsIG2T4lwNIx8JRWS4pL48ehjpGtHyPVGDDY/T50z95lCSR7GIv4yge0zhBhD7gyhvjj0q2Oal0XRzouL7mIT8IsY2JYgPJIN/MIJHhjQ+uo9B3016hyxw1bKyijkZVbGZSSAGmfLyHJ6+Yt8gPSvBrcugtg6MVjkTygEkqmqbScdNUsj9fQZrT8R49PdYa4Or92L+Tj27Ae23q5z3xgHFWesk22WrNFNtlM8oPvroU5bWXfrUsRVgc0jmkdEJoERzVnDaZ61KHDR6fWqHqEh0VKw56CnBaGrJose6mnkAqKy7gfBFFtSG0BruS4HammuT2xUHKRBnaWQ+NPpbCoZuG9aQXDVB72Ki1iiHpmnJotS46VTfeG9aQzt61X6chUWsdkAOv0qwseDvKVOGEZO8gXIGBnYd8nAz76zf3pvWpVvx64RQqzOqqMKAdgB2wc7U1B+SzHsT+c0R5RBl0xzqxGchgQduu4GD22qn41w9oJTG+M6Qw07gqxIz69QRT97ze0kegLoJA1MrYY4xncAHeqtb0b9yepJJJx0GTvgURT8lmSeP+lckGWHBJxTJNTZrjPYfSorrVqspsFbNGKFWlqxNkGckUhruirVIBogfGmXtfTapJSud6sTJJkfwWHQ0uojqKkKadQDvTcqHZF8XFPrdYrt4FNMNbGkpJjTJvjelP2u5AG5JAA7knYAVAZa6t3KMrqSGUgg+hHuPWse1sE0bG14HMCNSFV7t5SAPeAc0/e8KbI8KRCnR2c6Sp9RjqOgx7+tV3B+cmXWbhmkyBoAVQO+dhj3dfSq255jlfUCEKknCMuVAzsDvucVT6cr6NW7GlwLxYCN9KyrL6lM4B9CD3qu1UmM5O2/YDAHuA9K6C1oUUujLLl8BmjNLpoCU6FRyTSZpzRSFKKCjg1ya700miigo4rk05opClG0VDdFdaKTRSpioQmjNBWk00qEFGaSlosBaKSgVKwAik013ilANTU34GceHS+HXWa61097Gcha6ANGaUNTsAFGKAKOlRoZziugKUCu1FKwoFWnAKQCnFSo2BzilK06sdGmgYzopQlO4pQtMBnwqQxVoOD8ryzOpcGOLGSxG7DsF9PiR0p645OmEhVMOuMh8gDG+x/nfCk2kXehkaujMeDXDRVaX/DniYq+Aw6jr2zsfnVTOKjvKmmuzllrnFcEUA09xE7K0YrpWpxU91KxDeikMNTYYs1Mh4dnrioOaQUUjW5rgCtVHwcHrTqcto3f61B54LyCizJAU6laG65OP5WG5wBvn5YG9d2PIjMrGR/D0nbIO4xnO+Nv8KlHIpdFkcUpdIz5jzXDWp7VoIeTp2JC6GA/MHGD/AG/UVFueGvE5RxhgM+ux75FS30J45RVtFIVoq4a19RTDcNPapRyJ9ECHopClcAmuxn1p7yW1nemkDClC0eHStsKFElOLJTQjFdjFKmHA8GNLg0y02KQX3uqD3E00SViJqVFaDuT8u1VovD2FOC6PrUdsmO0jbQc2IkAEzeI5yqpGnnwPKA2DjJ652H0puPmlPC0MksT/AOxUOvydgQR8cVjhdn1NdC9NS2PyaP1bJlzIW3c5Yjzd9+9V0i1211mm2eppGOTtjTCmzHTxoGKlRE5jiqxtrb1qKk4HanRfUUOidHEoqShqujvRUqO9WqJYbZKywiY1Nt5DVXHdipcN2KzZMNDTLZk1aSCVZTlSuMg4I7gg7Ejcd65juJF1h9UhyNOdAXGN8hVGN/jTUF0PWpniA9xUItxVItjklHpkG2u2CNHcKHDNlWiVlAXsrbk6h653pmHhqAHAPtHBOxIzsx9+MVZYptmonKUkN5HJUyEbBffSDhq+v+frUlnrjXVVSXRCkYNVFOCMUUV1hM601yVooqwrYmmkIpKKQhCtcCIZoooY0OBaUikooELpo00UUwDFGmiikAaaQrRRTGc4pcUUUxiYrtDSUUwJMUh9amwSH1paKVAWduasEpKKyZEgRKQ021FFY2WIaeuCKKKmk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46" name="Picture 2" descr="C:\Users\STACEY\Desktop\PICTURES\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244518"/>
            <a:ext cx="1981200" cy="2156282"/>
          </a:xfrm>
          <a:prstGeom prst="rect">
            <a:avLst/>
          </a:prstGeom>
          <a:noFill/>
        </p:spPr>
      </p:pic>
      <p:pic>
        <p:nvPicPr>
          <p:cNvPr id="31750" name="Picture 6" descr="C:\Users\STACEY\Desktop\PICTURES\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703279"/>
            <a:ext cx="3143250" cy="31547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282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Daily 5</vt:lpstr>
      <vt:lpstr>Read to Self</vt:lpstr>
      <vt:lpstr>Good Fit Books</vt:lpstr>
      <vt:lpstr>Writing Work</vt:lpstr>
      <vt:lpstr>Read to Someone</vt:lpstr>
      <vt:lpstr>Word Work</vt:lpstr>
      <vt:lpstr>Listening to Someone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Daily 5</dc:title>
  <dc:creator>STACEY</dc:creator>
  <cp:lastModifiedBy>STACEY</cp:lastModifiedBy>
  <cp:revision>18</cp:revision>
  <dcterms:created xsi:type="dcterms:W3CDTF">2012-07-25T23:22:03Z</dcterms:created>
  <dcterms:modified xsi:type="dcterms:W3CDTF">2012-07-30T18:34:36Z</dcterms:modified>
</cp:coreProperties>
</file>