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8883-59F4-446D-BE63-2592A9C486E5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39EF-3250-4461-8313-656C8D29A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8883-59F4-446D-BE63-2592A9C486E5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39EF-3250-4461-8313-656C8D29A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8883-59F4-446D-BE63-2592A9C486E5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39EF-3250-4461-8313-656C8D29A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8883-59F4-446D-BE63-2592A9C486E5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39EF-3250-4461-8313-656C8D29A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8883-59F4-446D-BE63-2592A9C486E5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39EF-3250-4461-8313-656C8D29A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8883-59F4-446D-BE63-2592A9C486E5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39EF-3250-4461-8313-656C8D29A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8883-59F4-446D-BE63-2592A9C486E5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39EF-3250-4461-8313-656C8D29A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8883-59F4-446D-BE63-2592A9C486E5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39EF-3250-4461-8313-656C8D29A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8883-59F4-446D-BE63-2592A9C486E5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39EF-3250-4461-8313-656C8D29A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8883-59F4-446D-BE63-2592A9C486E5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39EF-3250-4461-8313-656C8D29A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8883-59F4-446D-BE63-2592A9C486E5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039EF-3250-4461-8313-656C8D29A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58883-59F4-446D-BE63-2592A9C486E5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039EF-3250-4461-8313-656C8D29A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arth's_magnetic_field" TargetMode="External"/><Relationship Id="rId2" Type="http://schemas.openxmlformats.org/officeDocument/2006/relationships/hyperlink" Target="http://en.wikipedia.org/wiki/Compas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hyperlink" Target="http://en.wikipedia.org/wiki/Geomagnetic_Po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dirty="0" smtClean="0">
                <a:latin typeface="Aachen BT" pitchFamily="18" charset="0"/>
              </a:rPr>
              <a:t>Magnets</a:t>
            </a:r>
            <a:endParaRPr lang="en-US" sz="8800" dirty="0">
              <a:latin typeface="Aachen B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495800"/>
            <a:ext cx="6400800" cy="17526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achen BT" pitchFamily="18" charset="0"/>
              </a:rPr>
              <a:t>Learn All about magnets</a:t>
            </a:r>
            <a:endParaRPr lang="en-US" dirty="0">
              <a:solidFill>
                <a:srgbClr val="FF0000"/>
              </a:solidFill>
              <a:latin typeface="Aachen BT" pitchFamily="18" charset="0"/>
            </a:endParaRPr>
          </a:p>
        </p:txBody>
      </p:sp>
      <p:pic>
        <p:nvPicPr>
          <p:cNvPr id="1026" name="Picture 2" descr="C:\Users\STACEY\AppData\Local\Microsoft\Windows\Temporary Internet Files\Content.IE5\2NRSIH6M\MC9003111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90800"/>
            <a:ext cx="2166938" cy="2543035"/>
          </a:xfrm>
          <a:prstGeom prst="rect">
            <a:avLst/>
          </a:prstGeom>
          <a:noFill/>
        </p:spPr>
      </p:pic>
      <p:pic>
        <p:nvPicPr>
          <p:cNvPr id="1027" name="Picture 3" descr="C:\Users\STACEY\AppData\Local\Microsoft\Windows\Temporary Internet Files\Content.IE5\WK3X39J6\MC90001335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907707">
            <a:off x="6509248" y="2331407"/>
            <a:ext cx="1695450" cy="168116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705465" y="6581001"/>
            <a:ext cx="143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entury Gothic"/>
              </a:rPr>
              <a:t>©</a:t>
            </a:r>
            <a:r>
              <a:rPr lang="en-US" sz="1200" dirty="0" smtClean="0">
                <a:latin typeface="Curlz MT" pitchFamily="82" charset="0"/>
              </a:rPr>
              <a:t>2012 Teachfuzz.com</a:t>
            </a:r>
            <a:endParaRPr lang="en-US" sz="1200" dirty="0">
              <a:latin typeface="Curlz MT" pitchFamily="8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Magnetic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48600" cy="45259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Magnets have a magnetic field with the strongest magnetic forces at its poles. </a:t>
            </a:r>
          </a:p>
          <a:p>
            <a:r>
              <a:rPr lang="en-US" sz="3200" dirty="0" smtClean="0"/>
              <a:t>There are usually two poles on a magnet. </a:t>
            </a:r>
          </a:p>
          <a:p>
            <a:r>
              <a:rPr lang="en-US" sz="3200" dirty="0" smtClean="0"/>
              <a:t>Like poles </a:t>
            </a:r>
            <a:r>
              <a:rPr lang="en-US" sz="3200" b="1" u="sng" dirty="0" smtClean="0"/>
              <a:t>repel</a:t>
            </a:r>
            <a:r>
              <a:rPr lang="en-US" sz="3200" dirty="0" smtClean="0"/>
              <a:t> and 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</a:rPr>
              <a:t>opposite</a:t>
            </a:r>
            <a:r>
              <a:rPr lang="en-US" sz="3200" dirty="0" smtClean="0"/>
              <a:t> poles attract to each other.</a:t>
            </a:r>
            <a:endParaRPr lang="en-US" sz="3200" dirty="0"/>
          </a:p>
        </p:txBody>
      </p:sp>
      <p:pic>
        <p:nvPicPr>
          <p:cNvPr id="4098" name="Picture 2" descr="C:\Users\STACEY\AppData\Local\Microsoft\Windows\Temporary Internet Files\Content.IE5\WK3X39J6\MC9004246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76200"/>
            <a:ext cx="1430417" cy="1430417"/>
          </a:xfrm>
          <a:prstGeom prst="rect">
            <a:avLst/>
          </a:prstGeom>
          <a:noFill/>
        </p:spPr>
      </p:pic>
      <p:pic>
        <p:nvPicPr>
          <p:cNvPr id="4100" name="Picture 4" descr="C:\Users\STACEY\AppData\Local\Microsoft\Windows\Temporary Internet Files\Content.IE5\C0Q63LZO\MC90031092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267200"/>
            <a:ext cx="1898650" cy="18700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Poles  North and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38600" cy="45259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Like poles </a:t>
            </a:r>
            <a:r>
              <a:rPr lang="en-US" sz="3600" b="1" i="1" dirty="0" smtClean="0">
                <a:solidFill>
                  <a:srgbClr val="FFFFCC"/>
                </a:solidFill>
              </a:rPr>
              <a:t>repel</a:t>
            </a:r>
          </a:p>
          <a:p>
            <a:r>
              <a:rPr lang="en-US" sz="3600" dirty="0" smtClean="0">
                <a:solidFill>
                  <a:srgbClr val="FFFFCC"/>
                </a:solidFill>
              </a:rPr>
              <a:t>(</a:t>
            </a:r>
            <a:r>
              <a:rPr lang="en-US" dirty="0" smtClean="0">
                <a:solidFill>
                  <a:srgbClr val="FFFFCC"/>
                </a:solidFill>
              </a:rPr>
              <a:t>2 </a:t>
            </a:r>
            <a:r>
              <a:rPr lang="en-US" b="1" dirty="0" smtClean="0">
                <a:solidFill>
                  <a:srgbClr val="FFFFCC"/>
                </a:solidFill>
              </a:rPr>
              <a:t>north poles </a:t>
            </a:r>
            <a:r>
              <a:rPr lang="en-US" dirty="0" smtClean="0">
                <a:solidFill>
                  <a:srgbClr val="FFFFCC"/>
                </a:solidFill>
              </a:rPr>
              <a:t>or 2 </a:t>
            </a:r>
            <a:r>
              <a:rPr lang="en-US" b="1" dirty="0" smtClean="0">
                <a:solidFill>
                  <a:srgbClr val="FFFFCC"/>
                </a:solidFill>
              </a:rPr>
              <a:t>south poles </a:t>
            </a:r>
            <a:r>
              <a:rPr lang="en-US" dirty="0" smtClean="0">
                <a:solidFill>
                  <a:schemeClr val="bg1"/>
                </a:solidFill>
              </a:rPr>
              <a:t>will not stick together</a:t>
            </a:r>
            <a:r>
              <a:rPr lang="en-US" sz="3600" dirty="0" smtClean="0">
                <a:solidFill>
                  <a:schemeClr val="bg1"/>
                </a:solidFill>
              </a:rPr>
              <a:t>) </a:t>
            </a:r>
          </a:p>
          <a:p>
            <a:endParaRPr lang="en-US" dirty="0" smtClean="0"/>
          </a:p>
          <a:p>
            <a:r>
              <a:rPr lang="en-US" dirty="0" smtClean="0"/>
              <a:t>opposite poles </a:t>
            </a:r>
            <a:r>
              <a:rPr lang="en-US" sz="3600" dirty="0" smtClean="0">
                <a:solidFill>
                  <a:schemeClr val="tx2"/>
                </a:solidFill>
              </a:rPr>
              <a:t>attract </a:t>
            </a:r>
            <a:r>
              <a:rPr lang="en-US" dirty="0" smtClean="0"/>
              <a:t>to each other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295400"/>
            <a:ext cx="3581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419600"/>
            <a:ext cx="41148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attract to a magnet?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WILL attract</a:t>
            </a:r>
          </a:p>
          <a:p>
            <a:r>
              <a:rPr lang="en-US" dirty="0" smtClean="0"/>
              <a:t>Iron nail</a:t>
            </a:r>
          </a:p>
          <a:p>
            <a:r>
              <a:rPr lang="en-US" dirty="0" smtClean="0"/>
              <a:t>Steel paper clip</a:t>
            </a:r>
          </a:p>
          <a:p>
            <a:r>
              <a:rPr lang="en-US" dirty="0" smtClean="0"/>
              <a:t>Steel fork, spoon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Will NOT attract</a:t>
            </a:r>
          </a:p>
          <a:p>
            <a:r>
              <a:rPr lang="en-US" dirty="0" smtClean="0"/>
              <a:t>Plastic</a:t>
            </a:r>
          </a:p>
          <a:p>
            <a:r>
              <a:rPr lang="en-US" dirty="0" smtClean="0"/>
              <a:t>Wood</a:t>
            </a:r>
          </a:p>
          <a:p>
            <a:r>
              <a:rPr lang="en-US" dirty="0" smtClean="0"/>
              <a:t>rubber</a:t>
            </a:r>
            <a:endParaRPr lang="en-US" dirty="0"/>
          </a:p>
        </p:txBody>
      </p:sp>
      <p:pic>
        <p:nvPicPr>
          <p:cNvPr id="3074" name="Picture 2" descr="C:\Users\STACEY\AppData\Local\Microsoft\Windows\Temporary Internet Files\Content.IE5\C0Q63LZO\MC90001328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402462"/>
            <a:ext cx="1981200" cy="804663"/>
          </a:xfrm>
          <a:prstGeom prst="rect">
            <a:avLst/>
          </a:prstGeom>
          <a:noFill/>
        </p:spPr>
      </p:pic>
      <p:pic>
        <p:nvPicPr>
          <p:cNvPr id="3075" name="Picture 3" descr="C:\Users\STACEY\AppData\Local\Microsoft\Windows\Temporary Internet Files\Content.IE5\2NRSIH6M\MC9003843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886200"/>
            <a:ext cx="1527175" cy="1830388"/>
          </a:xfrm>
          <a:prstGeom prst="rect">
            <a:avLst/>
          </a:prstGeom>
          <a:noFill/>
        </p:spPr>
      </p:pic>
      <p:pic>
        <p:nvPicPr>
          <p:cNvPr id="3076" name="Picture 4" descr="C:\Users\STACEY\AppData\Local\Microsoft\Windows\Temporary Internet Files\Content.IE5\OF0AMDCH\MC90023292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2209800"/>
            <a:ext cx="973137" cy="928025"/>
          </a:xfrm>
          <a:prstGeom prst="rect">
            <a:avLst/>
          </a:prstGeom>
          <a:noFill/>
        </p:spPr>
      </p:pic>
      <p:pic>
        <p:nvPicPr>
          <p:cNvPr id="3077" name="Picture 5" descr="C:\Users\STACEY\AppData\Local\Microsoft\Windows\Temporary Internet Files\Content.IE5\C0Q63LZO\MC90029618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94500" y="3919538"/>
            <a:ext cx="1233488" cy="201295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Compass Rose</a:t>
            </a:r>
            <a:endParaRPr lang="en-US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6400800" cy="2590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shows directions</a:t>
            </a:r>
          </a:p>
          <a:p>
            <a:r>
              <a:rPr lang="en-US" sz="2800" dirty="0" smtClean="0"/>
              <a:t>The </a:t>
            </a:r>
            <a:r>
              <a:rPr lang="en-US" sz="2800" dirty="0" smtClean="0">
                <a:hlinkClick r:id="rId2" tooltip="Compass"/>
              </a:rPr>
              <a:t>magnetic compass</a:t>
            </a:r>
            <a:r>
              <a:rPr lang="en-US" sz="2800" dirty="0" smtClean="0"/>
              <a:t> contains a magnet that interacts with the </a:t>
            </a:r>
            <a:r>
              <a:rPr lang="en-US" sz="2800" dirty="0" smtClean="0">
                <a:hlinkClick r:id="rId3" tooltip="Earth's magnetic field"/>
              </a:rPr>
              <a:t>earth's magnetic field</a:t>
            </a:r>
            <a:r>
              <a:rPr lang="en-US" sz="2800" dirty="0" smtClean="0"/>
              <a:t> and aligns itself to point to the </a:t>
            </a:r>
            <a:r>
              <a:rPr lang="en-US" sz="2800" dirty="0" smtClean="0">
                <a:hlinkClick r:id="rId4" tooltip="Geomagnetic Pole"/>
              </a:rPr>
              <a:t>magnetic poles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endParaRPr lang="en-US" sz="28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304800"/>
            <a:ext cx="20955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Magnets</vt:lpstr>
      <vt:lpstr>Magnetic Field</vt:lpstr>
      <vt:lpstr>Magnetic Poles  North and South</vt:lpstr>
      <vt:lpstr>What will attract to a magnet?</vt:lpstr>
      <vt:lpstr>Compass Rose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Magnets</dc:title>
  <dc:creator>STACEY</dc:creator>
  <cp:lastModifiedBy>STACEY</cp:lastModifiedBy>
  <cp:revision>15</cp:revision>
  <dcterms:created xsi:type="dcterms:W3CDTF">2012-01-21T18:14:27Z</dcterms:created>
  <dcterms:modified xsi:type="dcterms:W3CDTF">2012-07-19T05:27:15Z</dcterms:modified>
</cp:coreProperties>
</file>