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43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0F053B01-6A16-4C69-BAA0-CA3ADF098FD1}" type="datetimeFigureOut">
              <a:rPr lang="en-US" smtClean="0"/>
              <a:pPr/>
              <a:t>7/18/2012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0C14BEFE-B8E9-4514-B783-D377E7C7C1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053B01-6A16-4C69-BAA0-CA3ADF098FD1}" type="datetimeFigureOut">
              <a:rPr lang="en-US" smtClean="0"/>
              <a:pPr/>
              <a:t>7/18/2012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14BEFE-B8E9-4514-B783-D377E7C7C1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0F053B01-6A16-4C69-BAA0-CA3ADF098FD1}" type="datetimeFigureOut">
              <a:rPr lang="en-US" smtClean="0"/>
              <a:pPr/>
              <a:t>7/18/2012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C14BEFE-B8E9-4514-B783-D377E7C7C1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053B01-6A16-4C69-BAA0-CA3ADF098FD1}" type="datetimeFigureOut">
              <a:rPr lang="en-US" smtClean="0"/>
              <a:pPr/>
              <a:t>7/18/2012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14BEFE-B8E9-4514-B783-D377E7C7C1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F053B01-6A16-4C69-BAA0-CA3ADF098FD1}" type="datetimeFigureOut">
              <a:rPr lang="en-US" smtClean="0"/>
              <a:pPr/>
              <a:t>7/18/2012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0C14BEFE-B8E9-4514-B783-D377E7C7C1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053B01-6A16-4C69-BAA0-CA3ADF098FD1}" type="datetimeFigureOut">
              <a:rPr lang="en-US" smtClean="0"/>
              <a:pPr/>
              <a:t>7/18/2012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14BEFE-B8E9-4514-B783-D377E7C7C1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053B01-6A16-4C69-BAA0-CA3ADF098FD1}" type="datetimeFigureOut">
              <a:rPr lang="en-US" smtClean="0"/>
              <a:pPr/>
              <a:t>7/18/2012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14BEFE-B8E9-4514-B783-D377E7C7C1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053B01-6A16-4C69-BAA0-CA3ADF098FD1}" type="datetimeFigureOut">
              <a:rPr lang="en-US" smtClean="0"/>
              <a:pPr/>
              <a:t>7/18/2012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14BEFE-B8E9-4514-B783-D377E7C7C1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F053B01-6A16-4C69-BAA0-CA3ADF098FD1}" type="datetimeFigureOut">
              <a:rPr lang="en-US" smtClean="0"/>
              <a:pPr/>
              <a:t>7/18/2012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14BEFE-B8E9-4514-B783-D377E7C7C1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053B01-6A16-4C69-BAA0-CA3ADF098FD1}" type="datetimeFigureOut">
              <a:rPr lang="en-US" smtClean="0"/>
              <a:pPr/>
              <a:t>7/18/2012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14BEFE-B8E9-4514-B783-D377E7C7C1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053B01-6A16-4C69-BAA0-CA3ADF098FD1}" type="datetimeFigureOut">
              <a:rPr lang="en-US" smtClean="0"/>
              <a:pPr/>
              <a:t>7/18/2012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14BEFE-B8E9-4514-B783-D377E7C7C1B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0F053B01-6A16-4C69-BAA0-CA3ADF098FD1}" type="datetimeFigureOut">
              <a:rPr lang="en-US" smtClean="0"/>
              <a:pPr/>
              <a:t>7/18/2012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0C14BEFE-B8E9-4514-B783-D377E7C7C1B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57400" y="2514600"/>
            <a:ext cx="6858000" cy="2503962"/>
          </a:xfrm>
        </p:spPr>
        <p:txBody>
          <a:bodyPr>
            <a:noAutofit/>
          </a:bodyPr>
          <a:lstStyle/>
          <a:p>
            <a:pPr algn="ctr"/>
            <a:r>
              <a:rPr lang="en-US" sz="8000" dirty="0" smtClean="0"/>
              <a:t>Expanded Notation</a:t>
            </a:r>
            <a:endParaRPr lang="en-US" sz="8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5003322"/>
            <a:ext cx="7315200" cy="13716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</a:rPr>
              <a:t>Writing a number to show the value of each digit.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1026" name="Picture 2" descr="C:\Users\STACEY\AppData\Local\Microsoft\Windows\Temporary Internet Files\Content.IE5\WAVKEL0L\MC90044045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38601" y="609599"/>
            <a:ext cx="2524584" cy="1906587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7498613" y="6550223"/>
            <a:ext cx="164538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Century Gothic"/>
              </a:rPr>
              <a:t>©</a:t>
            </a:r>
            <a:r>
              <a:rPr lang="en-US" sz="1400" dirty="0" smtClean="0">
                <a:latin typeface="Curlz MT" pitchFamily="82" charset="0"/>
              </a:rPr>
              <a:t>2012 Teachfuzz.com</a:t>
            </a:r>
            <a:endParaRPr lang="en-US" sz="1400" dirty="0">
              <a:latin typeface="Curlz MT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72390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000" dirty="0" smtClean="0">
                <a:solidFill>
                  <a:schemeClr val="accent2">
                    <a:lumMod val="75000"/>
                  </a:schemeClr>
                </a:solidFill>
              </a:rPr>
              <a:t>Expanded Notation</a:t>
            </a:r>
            <a:endParaRPr lang="en-US" sz="60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10916179" cy="8579834"/>
          </a:xfrm>
        </p:spPr>
        <p:txBody>
          <a:bodyPr>
            <a:normAutofit/>
          </a:bodyPr>
          <a:lstStyle/>
          <a:p>
            <a:r>
              <a:rPr lang="en-US" sz="5400" dirty="0" smtClean="0"/>
              <a:t>Ex: 45</a:t>
            </a:r>
          </a:p>
          <a:p>
            <a:r>
              <a:rPr lang="en-US" sz="5400" dirty="0" smtClean="0"/>
              <a:t>40 + 5= 45</a:t>
            </a:r>
          </a:p>
          <a:p>
            <a:endParaRPr lang="en-US" sz="5400" dirty="0" smtClean="0"/>
          </a:p>
          <a:p>
            <a:r>
              <a:rPr lang="en-US" sz="5400" dirty="0" smtClean="0"/>
              <a:t>Ex: 89</a:t>
            </a:r>
          </a:p>
          <a:p>
            <a:r>
              <a:rPr lang="en-US" sz="5400" dirty="0" smtClean="0"/>
              <a:t>80+9=89</a:t>
            </a:r>
            <a:endParaRPr lang="en-US" sz="5400" dirty="0"/>
          </a:p>
        </p:txBody>
      </p:sp>
      <p:pic>
        <p:nvPicPr>
          <p:cNvPr id="2050" name="Picture 2" descr="C:\Users\STACEY\AppData\Local\Microsoft\Windows\Temporary Internet Files\Content.IE5\IAPH92TY\MC900433817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81600" y="2819400"/>
            <a:ext cx="2228850" cy="22288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 smtClean="0">
                <a:solidFill>
                  <a:schemeClr val="accent2">
                    <a:lumMod val="75000"/>
                  </a:schemeClr>
                </a:solidFill>
              </a:rPr>
              <a:t>Expanded Notation</a:t>
            </a:r>
            <a:endParaRPr lang="en-US" sz="48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1325" y="1547812"/>
            <a:ext cx="7467600" cy="4873752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en-US" dirty="0" smtClean="0"/>
              <a:t>How can you show the following numbers in expanded form? Write your answers on your </a:t>
            </a:r>
          </a:p>
          <a:p>
            <a:pPr algn="ctr">
              <a:buNone/>
            </a:pPr>
            <a:r>
              <a:rPr lang="en-US" dirty="0" smtClean="0"/>
              <a:t>white </a:t>
            </a:r>
            <a:r>
              <a:rPr lang="en-US" dirty="0" smtClean="0"/>
              <a:t>board or paper. Let’s PRACTICE</a:t>
            </a:r>
            <a:endParaRPr lang="en-US" dirty="0" smtClean="0"/>
          </a:p>
          <a:p>
            <a:pPr algn="ctr"/>
            <a:endParaRPr lang="en-US" sz="4000" dirty="0" smtClean="0"/>
          </a:p>
          <a:p>
            <a:r>
              <a:rPr lang="en-US" sz="3500" dirty="0" smtClean="0"/>
              <a:t>25</a:t>
            </a:r>
            <a:endParaRPr lang="en-US" sz="3500" dirty="0" smtClean="0"/>
          </a:p>
          <a:p>
            <a:r>
              <a:rPr lang="en-US" sz="3500" dirty="0" smtClean="0"/>
              <a:t>39</a:t>
            </a:r>
          </a:p>
          <a:p>
            <a:r>
              <a:rPr lang="en-US" sz="3500" dirty="0" smtClean="0"/>
              <a:t>75</a:t>
            </a:r>
          </a:p>
          <a:p>
            <a:r>
              <a:rPr lang="en-US" sz="3500" dirty="0" smtClean="0"/>
              <a:t>125</a:t>
            </a:r>
          </a:p>
          <a:p>
            <a:r>
              <a:rPr lang="en-US" sz="3500" dirty="0" smtClean="0"/>
              <a:t>255</a:t>
            </a:r>
          </a:p>
          <a:p>
            <a:r>
              <a:rPr lang="en-US" sz="3500" dirty="0" smtClean="0"/>
              <a:t>345</a:t>
            </a:r>
          </a:p>
          <a:p>
            <a:r>
              <a:rPr lang="en-US" sz="3500" dirty="0" smtClean="0"/>
              <a:t>682</a:t>
            </a:r>
            <a:endParaRPr lang="en-US" sz="3500" dirty="0"/>
          </a:p>
        </p:txBody>
      </p:sp>
      <p:pic>
        <p:nvPicPr>
          <p:cNvPr id="3074" name="Picture 2" descr="C:\Users\STACEY\AppData\Local\Microsoft\Windows\Temporary Internet Files\Content.IE5\LRXVEJW1\MC900440428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42984" y="2895600"/>
            <a:ext cx="2894542" cy="304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676400" y="3048000"/>
            <a:ext cx="1752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20+5=25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1676400" y="3505200"/>
            <a:ext cx="137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30+9=39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1676400" y="3962400"/>
            <a:ext cx="1752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70+5=75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1600200" y="4419600"/>
            <a:ext cx="2362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100+20+5=125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1600200" y="4876800"/>
            <a:ext cx="2209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200+50+5=255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1600200" y="5410200"/>
            <a:ext cx="289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300+40+5=345</a:t>
            </a:r>
            <a:endParaRPr lang="en-US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1600200" y="5867400"/>
            <a:ext cx="3124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600+80+2=682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34</TotalTime>
  <Words>69</Words>
  <Application>Microsoft Office PowerPoint</Application>
  <PresentationFormat>On-screen Show (4:3)</PresentationFormat>
  <Paragraphs>27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Opulent</vt:lpstr>
      <vt:lpstr>Expanded Notation</vt:lpstr>
      <vt:lpstr>Expanded Notation</vt:lpstr>
      <vt:lpstr>Expanded Notation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Expanded Notation</dc:title>
  <dc:creator>STACEY</dc:creator>
  <cp:lastModifiedBy>STACEY</cp:lastModifiedBy>
  <cp:revision>9</cp:revision>
  <dcterms:created xsi:type="dcterms:W3CDTF">2011-01-08T22:32:42Z</dcterms:created>
  <dcterms:modified xsi:type="dcterms:W3CDTF">2012-07-19T05:26:01Z</dcterms:modified>
</cp:coreProperties>
</file>