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Default Extension="gif" ContentType="image/gif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33"/>
    <a:srgbClr val="0000FF"/>
    <a:srgbClr val="FFFF00"/>
    <a:srgbClr val="FF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3084" y="-11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938D270-65E9-4C9E-94DF-4CCA12BE90E1}" type="doc">
      <dgm:prSet loTypeId="urn:microsoft.com/office/officeart/2005/8/layout/hierarchy4" loCatId="list" qsTypeId="urn:microsoft.com/office/officeart/2005/8/quickstyle/3d6" qsCatId="3D" csTypeId="urn:microsoft.com/office/officeart/2005/8/colors/accent0_2" csCatId="mainScheme" phldr="1"/>
      <dgm:spPr/>
      <dgm:t>
        <a:bodyPr/>
        <a:lstStyle/>
        <a:p>
          <a:endParaRPr lang="en-US"/>
        </a:p>
      </dgm:t>
    </dgm:pt>
    <dgm:pt modelId="{D64C3D15-AC6E-4446-806B-13F6A69CCC1B}">
      <dgm:prSet phldrT="[Text]"/>
      <dgm:spPr/>
      <dgm:t>
        <a:bodyPr/>
        <a:lstStyle/>
        <a:p>
          <a:r>
            <a:rPr lang="en-US" dirty="0" smtClean="0">
              <a:latin typeface="Hank BT" pitchFamily="66" charset="0"/>
            </a:rPr>
            <a:t>Honesty</a:t>
          </a:r>
          <a:endParaRPr lang="en-US" dirty="0">
            <a:latin typeface="Hank BT" pitchFamily="66" charset="0"/>
          </a:endParaRPr>
        </a:p>
      </dgm:t>
    </dgm:pt>
    <dgm:pt modelId="{FEAAD263-C9D9-45C9-A6ED-F7EE8D6F6758}" type="parTrans" cxnId="{30984078-ECE6-484F-839F-5A0BE390BF96}">
      <dgm:prSet/>
      <dgm:spPr/>
      <dgm:t>
        <a:bodyPr/>
        <a:lstStyle/>
        <a:p>
          <a:endParaRPr lang="en-US"/>
        </a:p>
      </dgm:t>
    </dgm:pt>
    <dgm:pt modelId="{C68661B8-B18D-45F0-85DB-76FAAE1089CB}" type="sibTrans" cxnId="{30984078-ECE6-484F-839F-5A0BE390BF96}">
      <dgm:prSet/>
      <dgm:spPr/>
      <dgm:t>
        <a:bodyPr/>
        <a:lstStyle/>
        <a:p>
          <a:endParaRPr lang="en-US"/>
        </a:p>
      </dgm:t>
    </dgm:pt>
    <dgm:pt modelId="{F30D7AD5-9160-4D37-8A14-65844A018B72}">
      <dgm:prSet phldrT="[Text]"/>
      <dgm:spPr/>
      <dgm:t>
        <a:bodyPr/>
        <a:lstStyle/>
        <a:p>
          <a:r>
            <a:rPr lang="en-US" dirty="0" smtClean="0">
              <a:latin typeface="Hank BT" pitchFamily="66" charset="0"/>
            </a:rPr>
            <a:t>Courage</a:t>
          </a:r>
          <a:endParaRPr lang="en-US" dirty="0">
            <a:latin typeface="Hank BT" pitchFamily="66" charset="0"/>
          </a:endParaRPr>
        </a:p>
      </dgm:t>
    </dgm:pt>
    <dgm:pt modelId="{F55B7CA8-C575-4EE5-BC90-B7045C323CCF}" type="parTrans" cxnId="{FD63AE33-69A1-4248-BC1A-AF4B4FE571A5}">
      <dgm:prSet/>
      <dgm:spPr/>
      <dgm:t>
        <a:bodyPr/>
        <a:lstStyle/>
        <a:p>
          <a:endParaRPr lang="en-US"/>
        </a:p>
      </dgm:t>
    </dgm:pt>
    <dgm:pt modelId="{0093E826-4850-438C-873F-50B26CA76345}" type="sibTrans" cxnId="{FD63AE33-69A1-4248-BC1A-AF4B4FE571A5}">
      <dgm:prSet/>
      <dgm:spPr/>
      <dgm:t>
        <a:bodyPr/>
        <a:lstStyle/>
        <a:p>
          <a:endParaRPr lang="en-US"/>
        </a:p>
      </dgm:t>
    </dgm:pt>
    <dgm:pt modelId="{AC0F8408-B57B-443B-B9CE-045A9C625ACC}">
      <dgm:prSet phldrT="[Text]"/>
      <dgm:spPr/>
      <dgm:t>
        <a:bodyPr/>
        <a:lstStyle/>
        <a:p>
          <a:r>
            <a:rPr lang="en-US" dirty="0" smtClean="0">
              <a:latin typeface="Hank BT" pitchFamily="66" charset="0"/>
            </a:rPr>
            <a:t>Reliability</a:t>
          </a:r>
          <a:endParaRPr lang="en-US" dirty="0">
            <a:latin typeface="Hank BT" pitchFamily="66" charset="0"/>
          </a:endParaRPr>
        </a:p>
      </dgm:t>
    </dgm:pt>
    <dgm:pt modelId="{8099C81B-DD20-4FFD-9303-EAD467923AE1}" type="parTrans" cxnId="{23CC6C9F-4EF1-436F-9153-0147B628E52C}">
      <dgm:prSet/>
      <dgm:spPr/>
      <dgm:t>
        <a:bodyPr/>
        <a:lstStyle/>
        <a:p>
          <a:endParaRPr lang="en-US"/>
        </a:p>
      </dgm:t>
    </dgm:pt>
    <dgm:pt modelId="{986FA582-09C3-4E73-8488-C1DEDDBB2929}" type="sibTrans" cxnId="{23CC6C9F-4EF1-436F-9153-0147B628E52C}">
      <dgm:prSet/>
      <dgm:spPr/>
      <dgm:t>
        <a:bodyPr/>
        <a:lstStyle/>
        <a:p>
          <a:endParaRPr lang="en-US"/>
        </a:p>
      </dgm:t>
    </dgm:pt>
    <dgm:pt modelId="{A8306B14-2582-45B3-85C5-CBBA408E3536}" type="pres">
      <dgm:prSet presAssocID="{7938D270-65E9-4C9E-94DF-4CCA12BE90E1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21C6FFEE-69AF-444D-8FF4-6E69269C4586}" type="pres">
      <dgm:prSet presAssocID="{D64C3D15-AC6E-4446-806B-13F6A69CCC1B}" presName="vertOne" presStyleCnt="0"/>
      <dgm:spPr/>
    </dgm:pt>
    <dgm:pt modelId="{E1D68EEA-9999-4C31-BABE-4210FA5DCE3D}" type="pres">
      <dgm:prSet presAssocID="{D64C3D15-AC6E-4446-806B-13F6A69CCC1B}" presName="txOn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1A9A9CF-DC67-49CF-B54C-5D0A2105EA43}" type="pres">
      <dgm:prSet presAssocID="{D64C3D15-AC6E-4446-806B-13F6A69CCC1B}" presName="parTransOne" presStyleCnt="0"/>
      <dgm:spPr/>
    </dgm:pt>
    <dgm:pt modelId="{57403BA5-89FB-46C1-87BC-32D3CB3027AE}" type="pres">
      <dgm:prSet presAssocID="{D64C3D15-AC6E-4446-806B-13F6A69CCC1B}" presName="horzOne" presStyleCnt="0"/>
      <dgm:spPr/>
    </dgm:pt>
    <dgm:pt modelId="{C01A0CBA-0E34-4B31-BE4C-29A85036EA33}" type="pres">
      <dgm:prSet presAssocID="{F30D7AD5-9160-4D37-8A14-65844A018B72}" presName="vertTwo" presStyleCnt="0"/>
      <dgm:spPr/>
    </dgm:pt>
    <dgm:pt modelId="{75FEC08D-3801-4BEF-8FB1-9255A2505302}" type="pres">
      <dgm:prSet presAssocID="{F30D7AD5-9160-4D37-8A14-65844A018B72}" presName="txTwo" presStyleLbl="node2" presStyleIdx="0" presStyleCnt="2" custScaleX="130932" custScaleY="110974" custLinFactNeighborX="-271" custLinFactNeighborY="265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28078C3-2B25-4F77-B122-0C7D2F21288F}" type="pres">
      <dgm:prSet presAssocID="{F30D7AD5-9160-4D37-8A14-65844A018B72}" presName="horzTwo" presStyleCnt="0"/>
      <dgm:spPr/>
    </dgm:pt>
    <dgm:pt modelId="{7480A499-4C95-4DE3-9319-E3701DF38D02}" type="pres">
      <dgm:prSet presAssocID="{0093E826-4850-438C-873F-50B26CA76345}" presName="sibSpaceTwo" presStyleCnt="0"/>
      <dgm:spPr/>
    </dgm:pt>
    <dgm:pt modelId="{B442DF91-FDB2-4995-8F9C-7EC93B39C99D}" type="pres">
      <dgm:prSet presAssocID="{AC0F8408-B57B-443B-B9CE-045A9C625ACC}" presName="vertTwo" presStyleCnt="0"/>
      <dgm:spPr/>
    </dgm:pt>
    <dgm:pt modelId="{7FF90A18-B911-4EB2-A7CD-CFE66DCF3D04}" type="pres">
      <dgm:prSet presAssocID="{AC0F8408-B57B-443B-B9CE-045A9C625ACC}" presName="txTwo" presStyleLbl="node2" presStyleIdx="1" presStyleCnt="2" custScaleX="105287" custScaleY="11358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BEEB15E-A5F5-4DB2-B9C0-6C6C4B375DB5}" type="pres">
      <dgm:prSet presAssocID="{AC0F8408-B57B-443B-B9CE-045A9C625ACC}" presName="horzTwo" presStyleCnt="0"/>
      <dgm:spPr/>
    </dgm:pt>
  </dgm:ptLst>
  <dgm:cxnLst>
    <dgm:cxn modelId="{30984078-ECE6-484F-839F-5A0BE390BF96}" srcId="{7938D270-65E9-4C9E-94DF-4CCA12BE90E1}" destId="{D64C3D15-AC6E-4446-806B-13F6A69CCC1B}" srcOrd="0" destOrd="0" parTransId="{FEAAD263-C9D9-45C9-A6ED-F7EE8D6F6758}" sibTransId="{C68661B8-B18D-45F0-85DB-76FAAE1089CB}"/>
    <dgm:cxn modelId="{A61315AD-76F7-42CE-A5D5-D81BDFBCA028}" type="presOf" srcId="{7938D270-65E9-4C9E-94DF-4CCA12BE90E1}" destId="{A8306B14-2582-45B3-85C5-CBBA408E3536}" srcOrd="0" destOrd="0" presId="urn:microsoft.com/office/officeart/2005/8/layout/hierarchy4"/>
    <dgm:cxn modelId="{FD63AE33-69A1-4248-BC1A-AF4B4FE571A5}" srcId="{D64C3D15-AC6E-4446-806B-13F6A69CCC1B}" destId="{F30D7AD5-9160-4D37-8A14-65844A018B72}" srcOrd="0" destOrd="0" parTransId="{F55B7CA8-C575-4EE5-BC90-B7045C323CCF}" sibTransId="{0093E826-4850-438C-873F-50B26CA76345}"/>
    <dgm:cxn modelId="{19CE61D1-CFB8-4582-9D45-F3E9B21D3441}" type="presOf" srcId="{F30D7AD5-9160-4D37-8A14-65844A018B72}" destId="{75FEC08D-3801-4BEF-8FB1-9255A2505302}" srcOrd="0" destOrd="0" presId="urn:microsoft.com/office/officeart/2005/8/layout/hierarchy4"/>
    <dgm:cxn modelId="{3F7DD714-1408-47AF-9FB6-D1BE7B884D41}" type="presOf" srcId="{AC0F8408-B57B-443B-B9CE-045A9C625ACC}" destId="{7FF90A18-B911-4EB2-A7CD-CFE66DCF3D04}" srcOrd="0" destOrd="0" presId="urn:microsoft.com/office/officeart/2005/8/layout/hierarchy4"/>
    <dgm:cxn modelId="{68161BDD-BA59-4DAE-B44B-7B26092DBC9B}" type="presOf" srcId="{D64C3D15-AC6E-4446-806B-13F6A69CCC1B}" destId="{E1D68EEA-9999-4C31-BABE-4210FA5DCE3D}" srcOrd="0" destOrd="0" presId="urn:microsoft.com/office/officeart/2005/8/layout/hierarchy4"/>
    <dgm:cxn modelId="{23CC6C9F-4EF1-436F-9153-0147B628E52C}" srcId="{D64C3D15-AC6E-4446-806B-13F6A69CCC1B}" destId="{AC0F8408-B57B-443B-B9CE-045A9C625ACC}" srcOrd="1" destOrd="0" parTransId="{8099C81B-DD20-4FFD-9303-EAD467923AE1}" sibTransId="{986FA582-09C3-4E73-8488-C1DEDDBB2929}"/>
    <dgm:cxn modelId="{C027E96A-015D-46ED-B481-13CC1F9D4E45}" type="presParOf" srcId="{A8306B14-2582-45B3-85C5-CBBA408E3536}" destId="{21C6FFEE-69AF-444D-8FF4-6E69269C4586}" srcOrd="0" destOrd="0" presId="urn:microsoft.com/office/officeart/2005/8/layout/hierarchy4"/>
    <dgm:cxn modelId="{6342D225-A3C9-40D4-9C02-9E3A5B5E6CF6}" type="presParOf" srcId="{21C6FFEE-69AF-444D-8FF4-6E69269C4586}" destId="{E1D68EEA-9999-4C31-BABE-4210FA5DCE3D}" srcOrd="0" destOrd="0" presId="urn:microsoft.com/office/officeart/2005/8/layout/hierarchy4"/>
    <dgm:cxn modelId="{785391A1-F1A1-4A06-9EB6-4AB56906B599}" type="presParOf" srcId="{21C6FFEE-69AF-444D-8FF4-6E69269C4586}" destId="{A1A9A9CF-DC67-49CF-B54C-5D0A2105EA43}" srcOrd="1" destOrd="0" presId="urn:microsoft.com/office/officeart/2005/8/layout/hierarchy4"/>
    <dgm:cxn modelId="{D5734531-3592-491C-8100-0849CA1FA14E}" type="presParOf" srcId="{21C6FFEE-69AF-444D-8FF4-6E69269C4586}" destId="{57403BA5-89FB-46C1-87BC-32D3CB3027AE}" srcOrd="2" destOrd="0" presId="urn:microsoft.com/office/officeart/2005/8/layout/hierarchy4"/>
    <dgm:cxn modelId="{F6A22959-D102-4FBF-A0D4-BCE05D8FBC3C}" type="presParOf" srcId="{57403BA5-89FB-46C1-87BC-32D3CB3027AE}" destId="{C01A0CBA-0E34-4B31-BE4C-29A85036EA33}" srcOrd="0" destOrd="0" presId="urn:microsoft.com/office/officeart/2005/8/layout/hierarchy4"/>
    <dgm:cxn modelId="{228D4B6A-88A9-4401-9FB3-8AC1AFC5620F}" type="presParOf" srcId="{C01A0CBA-0E34-4B31-BE4C-29A85036EA33}" destId="{75FEC08D-3801-4BEF-8FB1-9255A2505302}" srcOrd="0" destOrd="0" presId="urn:microsoft.com/office/officeart/2005/8/layout/hierarchy4"/>
    <dgm:cxn modelId="{340130A0-D3CB-4A6B-B3B3-6F5F42FF3311}" type="presParOf" srcId="{C01A0CBA-0E34-4B31-BE4C-29A85036EA33}" destId="{428078C3-2B25-4F77-B122-0C7D2F21288F}" srcOrd="1" destOrd="0" presId="urn:microsoft.com/office/officeart/2005/8/layout/hierarchy4"/>
    <dgm:cxn modelId="{87F58727-9B07-4B19-966E-6FB89C734D6E}" type="presParOf" srcId="{57403BA5-89FB-46C1-87BC-32D3CB3027AE}" destId="{7480A499-4C95-4DE3-9319-E3701DF38D02}" srcOrd="1" destOrd="0" presId="urn:microsoft.com/office/officeart/2005/8/layout/hierarchy4"/>
    <dgm:cxn modelId="{26803E35-0CD1-44B6-B304-7D9D3457D6EB}" type="presParOf" srcId="{57403BA5-89FB-46C1-87BC-32D3CB3027AE}" destId="{B442DF91-FDB2-4995-8F9C-7EC93B39C99D}" srcOrd="2" destOrd="0" presId="urn:microsoft.com/office/officeart/2005/8/layout/hierarchy4"/>
    <dgm:cxn modelId="{66E57036-E188-4BE1-B2AD-B34C522B28FA}" type="presParOf" srcId="{B442DF91-FDB2-4995-8F9C-7EC93B39C99D}" destId="{7FF90A18-B911-4EB2-A7CD-CFE66DCF3D04}" srcOrd="0" destOrd="0" presId="urn:microsoft.com/office/officeart/2005/8/layout/hierarchy4"/>
    <dgm:cxn modelId="{DA55787B-A71A-46D9-9A69-FE7491CA50F6}" type="presParOf" srcId="{B442DF91-FDB2-4995-8F9C-7EC93B39C99D}" destId="{ABEEB15E-A5F5-4DB2-B9C0-6C6C4B375DB5}" srcOrd="1" destOrd="0" presId="urn:microsoft.com/office/officeart/2005/8/layout/hierarchy4"/>
  </dgm:cxnLst>
  <dgm:bg>
    <a:solidFill>
      <a:srgbClr val="00B0F0"/>
    </a:solidFill>
  </dgm:bg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938D270-65E9-4C9E-94DF-4CCA12BE90E1}" type="doc">
      <dgm:prSet loTypeId="urn:microsoft.com/office/officeart/2005/8/layout/hierarchy3" loCatId="list" qsTypeId="urn:microsoft.com/office/officeart/2005/8/quickstyle/3d8" qsCatId="3D" csTypeId="urn:microsoft.com/office/officeart/2005/8/colors/accent0_2" csCatId="mainScheme" phldr="1"/>
      <dgm:spPr/>
      <dgm:t>
        <a:bodyPr/>
        <a:lstStyle/>
        <a:p>
          <a:endParaRPr lang="en-US"/>
        </a:p>
      </dgm:t>
    </dgm:pt>
    <dgm:pt modelId="{D64C3D15-AC6E-4446-806B-13F6A69CCC1B}">
      <dgm:prSet phldrT="[Text]"/>
      <dgm:spPr/>
      <dgm:t>
        <a:bodyPr/>
        <a:lstStyle/>
        <a:p>
          <a:r>
            <a:rPr lang="en-US" dirty="0" smtClean="0">
              <a:solidFill>
                <a:schemeClr val="tx1"/>
              </a:solidFill>
              <a:latin typeface="Hank BT" pitchFamily="66" charset="0"/>
            </a:rPr>
            <a:t>Respect</a:t>
          </a:r>
          <a:endParaRPr lang="en-US" dirty="0">
            <a:solidFill>
              <a:schemeClr val="tx1"/>
            </a:solidFill>
            <a:latin typeface="Hank BT" pitchFamily="66" charset="0"/>
          </a:endParaRPr>
        </a:p>
      </dgm:t>
    </dgm:pt>
    <dgm:pt modelId="{FEAAD263-C9D9-45C9-A6ED-F7EE8D6F6758}" type="parTrans" cxnId="{30984078-ECE6-484F-839F-5A0BE390BF96}">
      <dgm:prSet/>
      <dgm:spPr/>
      <dgm:t>
        <a:bodyPr/>
        <a:lstStyle/>
        <a:p>
          <a:endParaRPr lang="en-US"/>
        </a:p>
      </dgm:t>
    </dgm:pt>
    <dgm:pt modelId="{C68661B8-B18D-45F0-85DB-76FAAE1089CB}" type="sibTrans" cxnId="{30984078-ECE6-484F-839F-5A0BE390BF96}">
      <dgm:prSet/>
      <dgm:spPr/>
      <dgm:t>
        <a:bodyPr/>
        <a:lstStyle/>
        <a:p>
          <a:endParaRPr lang="en-US"/>
        </a:p>
      </dgm:t>
    </dgm:pt>
    <dgm:pt modelId="{F30D7AD5-9160-4D37-8A14-65844A018B72}">
      <dgm:prSet phldrT="[Text]"/>
      <dgm:spPr/>
      <dgm:t>
        <a:bodyPr/>
        <a:lstStyle/>
        <a:p>
          <a:r>
            <a:rPr lang="en-US" dirty="0" smtClean="0">
              <a:solidFill>
                <a:schemeClr val="tx1"/>
              </a:solidFill>
              <a:latin typeface="Hank BT" pitchFamily="66" charset="0"/>
            </a:rPr>
            <a:t>Good manners</a:t>
          </a:r>
          <a:endParaRPr lang="en-US" dirty="0">
            <a:solidFill>
              <a:schemeClr val="tx1"/>
            </a:solidFill>
            <a:latin typeface="Hank BT" pitchFamily="66" charset="0"/>
          </a:endParaRPr>
        </a:p>
      </dgm:t>
    </dgm:pt>
    <dgm:pt modelId="{F55B7CA8-C575-4EE5-BC90-B7045C323CCF}" type="parTrans" cxnId="{FD63AE33-69A1-4248-BC1A-AF4B4FE571A5}">
      <dgm:prSet/>
      <dgm:spPr/>
      <dgm:t>
        <a:bodyPr/>
        <a:lstStyle/>
        <a:p>
          <a:endParaRPr lang="en-US"/>
        </a:p>
      </dgm:t>
    </dgm:pt>
    <dgm:pt modelId="{0093E826-4850-438C-873F-50B26CA76345}" type="sibTrans" cxnId="{FD63AE33-69A1-4248-BC1A-AF4B4FE571A5}">
      <dgm:prSet/>
      <dgm:spPr/>
      <dgm:t>
        <a:bodyPr/>
        <a:lstStyle/>
        <a:p>
          <a:endParaRPr lang="en-US"/>
        </a:p>
      </dgm:t>
    </dgm:pt>
    <dgm:pt modelId="{AC0F8408-B57B-443B-B9CE-045A9C625ACC}">
      <dgm:prSet phldrT="[Text]"/>
      <dgm:spPr/>
      <dgm:t>
        <a:bodyPr/>
        <a:lstStyle/>
        <a:p>
          <a:r>
            <a:rPr lang="en-US" dirty="0" smtClean="0">
              <a:solidFill>
                <a:schemeClr val="tx1"/>
              </a:solidFill>
              <a:latin typeface="Hank BT" pitchFamily="66" charset="0"/>
            </a:rPr>
            <a:t>Differences are ok</a:t>
          </a:r>
          <a:endParaRPr lang="en-US" dirty="0">
            <a:solidFill>
              <a:schemeClr val="tx1"/>
            </a:solidFill>
            <a:latin typeface="Hank BT" pitchFamily="66" charset="0"/>
          </a:endParaRPr>
        </a:p>
      </dgm:t>
    </dgm:pt>
    <dgm:pt modelId="{8099C81B-DD20-4FFD-9303-EAD467923AE1}" type="parTrans" cxnId="{23CC6C9F-4EF1-436F-9153-0147B628E52C}">
      <dgm:prSet/>
      <dgm:spPr/>
      <dgm:t>
        <a:bodyPr/>
        <a:lstStyle/>
        <a:p>
          <a:endParaRPr lang="en-US"/>
        </a:p>
      </dgm:t>
    </dgm:pt>
    <dgm:pt modelId="{986FA582-09C3-4E73-8488-C1DEDDBB2929}" type="sibTrans" cxnId="{23CC6C9F-4EF1-436F-9153-0147B628E52C}">
      <dgm:prSet/>
      <dgm:spPr/>
      <dgm:t>
        <a:bodyPr/>
        <a:lstStyle/>
        <a:p>
          <a:endParaRPr lang="en-US"/>
        </a:p>
      </dgm:t>
    </dgm:pt>
    <dgm:pt modelId="{5742041B-2612-4CDE-BEAA-3A065501F5A3}" type="pres">
      <dgm:prSet presAssocID="{7938D270-65E9-4C9E-94DF-4CCA12BE90E1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5E94BBE4-8F31-4E41-A0BD-3E01A44A9075}" type="pres">
      <dgm:prSet presAssocID="{D64C3D15-AC6E-4446-806B-13F6A69CCC1B}" presName="root" presStyleCnt="0"/>
      <dgm:spPr/>
    </dgm:pt>
    <dgm:pt modelId="{12368BE2-873B-46A4-8877-B1D828A103CF}" type="pres">
      <dgm:prSet presAssocID="{D64C3D15-AC6E-4446-806B-13F6A69CCC1B}" presName="rootComposite" presStyleCnt="0"/>
      <dgm:spPr/>
    </dgm:pt>
    <dgm:pt modelId="{CDDF906D-3005-42C2-8CB5-0AF2DB26816E}" type="pres">
      <dgm:prSet presAssocID="{D64C3D15-AC6E-4446-806B-13F6A69CCC1B}" presName="rootText" presStyleLbl="node1" presStyleIdx="0" presStyleCnt="1"/>
      <dgm:spPr/>
      <dgm:t>
        <a:bodyPr/>
        <a:lstStyle/>
        <a:p>
          <a:endParaRPr lang="en-US"/>
        </a:p>
      </dgm:t>
    </dgm:pt>
    <dgm:pt modelId="{AEA7AE8E-9C71-4E1D-BAA2-77412D7FE288}" type="pres">
      <dgm:prSet presAssocID="{D64C3D15-AC6E-4446-806B-13F6A69CCC1B}" presName="rootConnector" presStyleLbl="node1" presStyleIdx="0" presStyleCnt="1"/>
      <dgm:spPr/>
      <dgm:t>
        <a:bodyPr/>
        <a:lstStyle/>
        <a:p>
          <a:endParaRPr lang="en-US"/>
        </a:p>
      </dgm:t>
    </dgm:pt>
    <dgm:pt modelId="{69D84C14-3E36-4375-A2A5-E333A149891C}" type="pres">
      <dgm:prSet presAssocID="{D64C3D15-AC6E-4446-806B-13F6A69CCC1B}" presName="childShape" presStyleCnt="0"/>
      <dgm:spPr/>
    </dgm:pt>
    <dgm:pt modelId="{479AEAA2-B5EA-4B09-95C2-1627E748B6B8}" type="pres">
      <dgm:prSet presAssocID="{F55B7CA8-C575-4EE5-BC90-B7045C323CCF}" presName="Name13" presStyleLbl="parChTrans1D2" presStyleIdx="0" presStyleCnt="2"/>
      <dgm:spPr/>
      <dgm:t>
        <a:bodyPr/>
        <a:lstStyle/>
        <a:p>
          <a:endParaRPr lang="en-US"/>
        </a:p>
      </dgm:t>
    </dgm:pt>
    <dgm:pt modelId="{20D84BF1-4F85-4957-9747-6C4E1852F832}" type="pres">
      <dgm:prSet presAssocID="{F30D7AD5-9160-4D37-8A14-65844A018B72}" presName="childText" presStyleLbl="bgAcc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3D5C844-C57B-427C-9953-FAF33D1B7F70}" type="pres">
      <dgm:prSet presAssocID="{8099C81B-DD20-4FFD-9303-EAD467923AE1}" presName="Name13" presStyleLbl="parChTrans1D2" presStyleIdx="1" presStyleCnt="2"/>
      <dgm:spPr/>
      <dgm:t>
        <a:bodyPr/>
        <a:lstStyle/>
        <a:p>
          <a:endParaRPr lang="en-US"/>
        </a:p>
      </dgm:t>
    </dgm:pt>
    <dgm:pt modelId="{1181654D-10E8-4238-8101-7DA222DDA85A}" type="pres">
      <dgm:prSet presAssocID="{AC0F8408-B57B-443B-B9CE-045A9C625ACC}" presName="childText" presStyleLbl="bgAcc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3E5BC2E-5060-4DE0-A47A-0B4758B44561}" type="presOf" srcId="{D64C3D15-AC6E-4446-806B-13F6A69CCC1B}" destId="{AEA7AE8E-9C71-4E1D-BAA2-77412D7FE288}" srcOrd="1" destOrd="0" presId="urn:microsoft.com/office/officeart/2005/8/layout/hierarchy3"/>
    <dgm:cxn modelId="{388A813F-22CB-4352-BC50-077C5046B494}" type="presOf" srcId="{F30D7AD5-9160-4D37-8A14-65844A018B72}" destId="{20D84BF1-4F85-4957-9747-6C4E1852F832}" srcOrd="0" destOrd="0" presId="urn:microsoft.com/office/officeart/2005/8/layout/hierarchy3"/>
    <dgm:cxn modelId="{30984078-ECE6-484F-839F-5A0BE390BF96}" srcId="{7938D270-65E9-4C9E-94DF-4CCA12BE90E1}" destId="{D64C3D15-AC6E-4446-806B-13F6A69CCC1B}" srcOrd="0" destOrd="0" parTransId="{FEAAD263-C9D9-45C9-A6ED-F7EE8D6F6758}" sibTransId="{C68661B8-B18D-45F0-85DB-76FAAE1089CB}"/>
    <dgm:cxn modelId="{3F34BC0E-BFB0-44A9-8A0D-1F0071C33915}" type="presOf" srcId="{D64C3D15-AC6E-4446-806B-13F6A69CCC1B}" destId="{CDDF906D-3005-42C2-8CB5-0AF2DB26816E}" srcOrd="0" destOrd="0" presId="urn:microsoft.com/office/officeart/2005/8/layout/hierarchy3"/>
    <dgm:cxn modelId="{5C5FB318-8A84-4DCF-852C-8024612A5306}" type="presOf" srcId="{7938D270-65E9-4C9E-94DF-4CCA12BE90E1}" destId="{5742041B-2612-4CDE-BEAA-3A065501F5A3}" srcOrd="0" destOrd="0" presId="urn:microsoft.com/office/officeart/2005/8/layout/hierarchy3"/>
    <dgm:cxn modelId="{FD63AE33-69A1-4248-BC1A-AF4B4FE571A5}" srcId="{D64C3D15-AC6E-4446-806B-13F6A69CCC1B}" destId="{F30D7AD5-9160-4D37-8A14-65844A018B72}" srcOrd="0" destOrd="0" parTransId="{F55B7CA8-C575-4EE5-BC90-B7045C323CCF}" sibTransId="{0093E826-4850-438C-873F-50B26CA76345}"/>
    <dgm:cxn modelId="{569AE5CA-4005-4877-B68D-CFE994412CF6}" type="presOf" srcId="{AC0F8408-B57B-443B-B9CE-045A9C625ACC}" destId="{1181654D-10E8-4238-8101-7DA222DDA85A}" srcOrd="0" destOrd="0" presId="urn:microsoft.com/office/officeart/2005/8/layout/hierarchy3"/>
    <dgm:cxn modelId="{23CC6C9F-4EF1-436F-9153-0147B628E52C}" srcId="{D64C3D15-AC6E-4446-806B-13F6A69CCC1B}" destId="{AC0F8408-B57B-443B-B9CE-045A9C625ACC}" srcOrd="1" destOrd="0" parTransId="{8099C81B-DD20-4FFD-9303-EAD467923AE1}" sibTransId="{986FA582-09C3-4E73-8488-C1DEDDBB2929}"/>
    <dgm:cxn modelId="{02B7DA0C-B87E-43DA-907A-3C78CBC91CB1}" type="presOf" srcId="{8099C81B-DD20-4FFD-9303-EAD467923AE1}" destId="{D3D5C844-C57B-427C-9953-FAF33D1B7F70}" srcOrd="0" destOrd="0" presId="urn:microsoft.com/office/officeart/2005/8/layout/hierarchy3"/>
    <dgm:cxn modelId="{9B08B2C7-B8CD-4343-A3DC-A6414C2A52D9}" type="presOf" srcId="{F55B7CA8-C575-4EE5-BC90-B7045C323CCF}" destId="{479AEAA2-B5EA-4B09-95C2-1627E748B6B8}" srcOrd="0" destOrd="0" presId="urn:microsoft.com/office/officeart/2005/8/layout/hierarchy3"/>
    <dgm:cxn modelId="{9079CF57-F5A7-4C6D-AFFA-9DD3A154659D}" type="presParOf" srcId="{5742041B-2612-4CDE-BEAA-3A065501F5A3}" destId="{5E94BBE4-8F31-4E41-A0BD-3E01A44A9075}" srcOrd="0" destOrd="0" presId="urn:microsoft.com/office/officeart/2005/8/layout/hierarchy3"/>
    <dgm:cxn modelId="{5F070F32-701D-4C9C-A75E-5F9F215678EB}" type="presParOf" srcId="{5E94BBE4-8F31-4E41-A0BD-3E01A44A9075}" destId="{12368BE2-873B-46A4-8877-B1D828A103CF}" srcOrd="0" destOrd="0" presId="urn:microsoft.com/office/officeart/2005/8/layout/hierarchy3"/>
    <dgm:cxn modelId="{5E21987F-7522-4034-8587-126304F182F8}" type="presParOf" srcId="{12368BE2-873B-46A4-8877-B1D828A103CF}" destId="{CDDF906D-3005-42C2-8CB5-0AF2DB26816E}" srcOrd="0" destOrd="0" presId="urn:microsoft.com/office/officeart/2005/8/layout/hierarchy3"/>
    <dgm:cxn modelId="{42C63BE6-E807-4567-9D63-6C9F38F3DAA7}" type="presParOf" srcId="{12368BE2-873B-46A4-8877-B1D828A103CF}" destId="{AEA7AE8E-9C71-4E1D-BAA2-77412D7FE288}" srcOrd="1" destOrd="0" presId="urn:microsoft.com/office/officeart/2005/8/layout/hierarchy3"/>
    <dgm:cxn modelId="{C02EE959-6E46-487F-8BA7-42FFCD49D428}" type="presParOf" srcId="{5E94BBE4-8F31-4E41-A0BD-3E01A44A9075}" destId="{69D84C14-3E36-4375-A2A5-E333A149891C}" srcOrd="1" destOrd="0" presId="urn:microsoft.com/office/officeart/2005/8/layout/hierarchy3"/>
    <dgm:cxn modelId="{4163ACAA-EFD1-45DA-9AC0-3DDFD9914B5B}" type="presParOf" srcId="{69D84C14-3E36-4375-A2A5-E333A149891C}" destId="{479AEAA2-B5EA-4B09-95C2-1627E748B6B8}" srcOrd="0" destOrd="0" presId="urn:microsoft.com/office/officeart/2005/8/layout/hierarchy3"/>
    <dgm:cxn modelId="{E18B87B7-614F-41D2-B8C3-FECFEC69A6F1}" type="presParOf" srcId="{69D84C14-3E36-4375-A2A5-E333A149891C}" destId="{20D84BF1-4F85-4957-9747-6C4E1852F832}" srcOrd="1" destOrd="0" presId="urn:microsoft.com/office/officeart/2005/8/layout/hierarchy3"/>
    <dgm:cxn modelId="{460076CA-F6A0-424D-8684-C63D88DA24DF}" type="presParOf" srcId="{69D84C14-3E36-4375-A2A5-E333A149891C}" destId="{D3D5C844-C57B-427C-9953-FAF33D1B7F70}" srcOrd="2" destOrd="0" presId="urn:microsoft.com/office/officeart/2005/8/layout/hierarchy3"/>
    <dgm:cxn modelId="{9D6154E6-0A0A-4465-A7D7-01B305E5D241}" type="presParOf" srcId="{69D84C14-3E36-4375-A2A5-E333A149891C}" destId="{1181654D-10E8-4238-8101-7DA222DDA85A}" srcOrd="3" destOrd="0" presId="urn:microsoft.com/office/officeart/2005/8/layout/hierarchy3"/>
  </dgm:cxnLst>
  <dgm:bg>
    <a:solidFill>
      <a:srgbClr val="00B0F0"/>
    </a:solidFill>
  </dgm:bg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938D270-65E9-4C9E-94DF-4CCA12BE90E1}" type="doc">
      <dgm:prSet loTypeId="urn:microsoft.com/office/officeart/2005/8/layout/hierarchy4" loCatId="list" qsTypeId="urn:microsoft.com/office/officeart/2005/8/quickstyle/3d8" qsCatId="3D" csTypeId="urn:microsoft.com/office/officeart/2005/8/colors/accent0_2" csCatId="mainScheme" phldr="1"/>
      <dgm:spPr/>
      <dgm:t>
        <a:bodyPr/>
        <a:lstStyle/>
        <a:p>
          <a:endParaRPr lang="en-US"/>
        </a:p>
      </dgm:t>
    </dgm:pt>
    <dgm:pt modelId="{D64C3D15-AC6E-4446-806B-13F6A69CCC1B}">
      <dgm:prSet phldrT="[Text]"/>
      <dgm:spPr/>
      <dgm:t>
        <a:bodyPr/>
        <a:lstStyle/>
        <a:p>
          <a:r>
            <a:rPr lang="en-US" dirty="0" smtClean="0">
              <a:latin typeface="Hank BT" pitchFamily="66" charset="0"/>
            </a:rPr>
            <a:t>Do Your Best</a:t>
          </a:r>
          <a:endParaRPr lang="en-US" dirty="0">
            <a:latin typeface="Hank BT" pitchFamily="66" charset="0"/>
          </a:endParaRPr>
        </a:p>
      </dgm:t>
    </dgm:pt>
    <dgm:pt modelId="{FEAAD263-C9D9-45C9-A6ED-F7EE8D6F6758}" type="parTrans" cxnId="{30984078-ECE6-484F-839F-5A0BE390BF96}">
      <dgm:prSet/>
      <dgm:spPr/>
      <dgm:t>
        <a:bodyPr/>
        <a:lstStyle/>
        <a:p>
          <a:endParaRPr lang="en-US"/>
        </a:p>
      </dgm:t>
    </dgm:pt>
    <dgm:pt modelId="{C68661B8-B18D-45F0-85DB-76FAAE1089CB}" type="sibTrans" cxnId="{30984078-ECE6-484F-839F-5A0BE390BF96}">
      <dgm:prSet/>
      <dgm:spPr/>
      <dgm:t>
        <a:bodyPr/>
        <a:lstStyle/>
        <a:p>
          <a:endParaRPr lang="en-US"/>
        </a:p>
      </dgm:t>
    </dgm:pt>
    <dgm:pt modelId="{F30D7AD5-9160-4D37-8A14-65844A018B72}">
      <dgm:prSet phldrT="[Text]"/>
      <dgm:spPr/>
      <dgm:t>
        <a:bodyPr/>
        <a:lstStyle/>
        <a:p>
          <a:r>
            <a:rPr lang="en-US" dirty="0" smtClean="0">
              <a:latin typeface="Hank BT" pitchFamily="66" charset="0"/>
            </a:rPr>
            <a:t>Consider Consequences</a:t>
          </a:r>
          <a:endParaRPr lang="en-US" dirty="0">
            <a:latin typeface="Hank BT" pitchFamily="66" charset="0"/>
          </a:endParaRPr>
        </a:p>
      </dgm:t>
    </dgm:pt>
    <dgm:pt modelId="{F55B7CA8-C575-4EE5-BC90-B7045C323CCF}" type="parTrans" cxnId="{FD63AE33-69A1-4248-BC1A-AF4B4FE571A5}">
      <dgm:prSet/>
      <dgm:spPr/>
      <dgm:t>
        <a:bodyPr/>
        <a:lstStyle/>
        <a:p>
          <a:endParaRPr lang="en-US"/>
        </a:p>
      </dgm:t>
    </dgm:pt>
    <dgm:pt modelId="{0093E826-4850-438C-873F-50B26CA76345}" type="sibTrans" cxnId="{FD63AE33-69A1-4248-BC1A-AF4B4FE571A5}">
      <dgm:prSet/>
      <dgm:spPr/>
      <dgm:t>
        <a:bodyPr/>
        <a:lstStyle/>
        <a:p>
          <a:endParaRPr lang="en-US"/>
        </a:p>
      </dgm:t>
    </dgm:pt>
    <dgm:pt modelId="{AC0F8408-B57B-443B-B9CE-045A9C625ACC}">
      <dgm:prSet phldrT="[Text]"/>
      <dgm:spPr/>
      <dgm:t>
        <a:bodyPr/>
        <a:lstStyle/>
        <a:p>
          <a:r>
            <a:rPr lang="en-US" dirty="0" smtClean="0">
              <a:latin typeface="Hank BT" pitchFamily="66" charset="0"/>
            </a:rPr>
            <a:t>Keep Trying</a:t>
          </a:r>
          <a:endParaRPr lang="en-US" dirty="0">
            <a:latin typeface="Hank BT" pitchFamily="66" charset="0"/>
          </a:endParaRPr>
        </a:p>
      </dgm:t>
    </dgm:pt>
    <dgm:pt modelId="{8099C81B-DD20-4FFD-9303-EAD467923AE1}" type="parTrans" cxnId="{23CC6C9F-4EF1-436F-9153-0147B628E52C}">
      <dgm:prSet/>
      <dgm:spPr/>
      <dgm:t>
        <a:bodyPr/>
        <a:lstStyle/>
        <a:p>
          <a:endParaRPr lang="en-US"/>
        </a:p>
      </dgm:t>
    </dgm:pt>
    <dgm:pt modelId="{986FA582-09C3-4E73-8488-C1DEDDBB2929}" type="sibTrans" cxnId="{23CC6C9F-4EF1-436F-9153-0147B628E52C}">
      <dgm:prSet/>
      <dgm:spPr/>
      <dgm:t>
        <a:bodyPr/>
        <a:lstStyle/>
        <a:p>
          <a:endParaRPr lang="en-US"/>
        </a:p>
      </dgm:t>
    </dgm:pt>
    <dgm:pt modelId="{A8306B14-2582-45B3-85C5-CBBA408E3536}" type="pres">
      <dgm:prSet presAssocID="{7938D270-65E9-4C9E-94DF-4CCA12BE90E1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21C6FFEE-69AF-444D-8FF4-6E69269C4586}" type="pres">
      <dgm:prSet presAssocID="{D64C3D15-AC6E-4446-806B-13F6A69CCC1B}" presName="vertOne" presStyleCnt="0"/>
      <dgm:spPr/>
    </dgm:pt>
    <dgm:pt modelId="{E1D68EEA-9999-4C31-BABE-4210FA5DCE3D}" type="pres">
      <dgm:prSet presAssocID="{D64C3D15-AC6E-4446-806B-13F6A69CCC1B}" presName="txOn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1A9A9CF-DC67-49CF-B54C-5D0A2105EA43}" type="pres">
      <dgm:prSet presAssocID="{D64C3D15-AC6E-4446-806B-13F6A69CCC1B}" presName="parTransOne" presStyleCnt="0"/>
      <dgm:spPr/>
    </dgm:pt>
    <dgm:pt modelId="{57403BA5-89FB-46C1-87BC-32D3CB3027AE}" type="pres">
      <dgm:prSet presAssocID="{D64C3D15-AC6E-4446-806B-13F6A69CCC1B}" presName="horzOne" presStyleCnt="0"/>
      <dgm:spPr/>
    </dgm:pt>
    <dgm:pt modelId="{C01A0CBA-0E34-4B31-BE4C-29A85036EA33}" type="pres">
      <dgm:prSet presAssocID="{F30D7AD5-9160-4D37-8A14-65844A018B72}" presName="vertTwo" presStyleCnt="0"/>
      <dgm:spPr/>
    </dgm:pt>
    <dgm:pt modelId="{75FEC08D-3801-4BEF-8FB1-9255A2505302}" type="pres">
      <dgm:prSet presAssocID="{F30D7AD5-9160-4D37-8A14-65844A018B72}" presName="txTwo" presStyleLbl="node2" presStyleIdx="0" presStyleCnt="2" custScaleX="130932" custScaleY="110974" custLinFactNeighborX="11591" custLinFactNeighborY="266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28078C3-2B25-4F77-B122-0C7D2F21288F}" type="pres">
      <dgm:prSet presAssocID="{F30D7AD5-9160-4D37-8A14-65844A018B72}" presName="horzTwo" presStyleCnt="0"/>
      <dgm:spPr/>
    </dgm:pt>
    <dgm:pt modelId="{7480A499-4C95-4DE3-9319-E3701DF38D02}" type="pres">
      <dgm:prSet presAssocID="{0093E826-4850-438C-873F-50B26CA76345}" presName="sibSpaceTwo" presStyleCnt="0"/>
      <dgm:spPr/>
    </dgm:pt>
    <dgm:pt modelId="{B442DF91-FDB2-4995-8F9C-7EC93B39C99D}" type="pres">
      <dgm:prSet presAssocID="{AC0F8408-B57B-443B-B9CE-045A9C625ACC}" presName="vertTwo" presStyleCnt="0"/>
      <dgm:spPr/>
    </dgm:pt>
    <dgm:pt modelId="{7FF90A18-B911-4EB2-A7CD-CFE66DCF3D04}" type="pres">
      <dgm:prSet presAssocID="{AC0F8408-B57B-443B-B9CE-045A9C625ACC}" presName="txTwo" presStyleLbl="node2" presStyleIdx="1" presStyleCnt="2" custScaleX="105287" custScaleY="11358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BEEB15E-A5F5-4DB2-B9C0-6C6C4B375DB5}" type="pres">
      <dgm:prSet presAssocID="{AC0F8408-B57B-443B-B9CE-045A9C625ACC}" presName="horzTwo" presStyleCnt="0"/>
      <dgm:spPr/>
    </dgm:pt>
  </dgm:ptLst>
  <dgm:cxnLst>
    <dgm:cxn modelId="{3205CD9B-3AA8-42EF-ACC9-3E3E9035CC28}" type="presOf" srcId="{D64C3D15-AC6E-4446-806B-13F6A69CCC1B}" destId="{E1D68EEA-9999-4C31-BABE-4210FA5DCE3D}" srcOrd="0" destOrd="0" presId="urn:microsoft.com/office/officeart/2005/8/layout/hierarchy4"/>
    <dgm:cxn modelId="{30984078-ECE6-484F-839F-5A0BE390BF96}" srcId="{7938D270-65E9-4C9E-94DF-4CCA12BE90E1}" destId="{D64C3D15-AC6E-4446-806B-13F6A69CCC1B}" srcOrd="0" destOrd="0" parTransId="{FEAAD263-C9D9-45C9-A6ED-F7EE8D6F6758}" sibTransId="{C68661B8-B18D-45F0-85DB-76FAAE1089CB}"/>
    <dgm:cxn modelId="{E36A1178-1F56-4252-9623-B5D43FE9E908}" type="presOf" srcId="{AC0F8408-B57B-443B-B9CE-045A9C625ACC}" destId="{7FF90A18-B911-4EB2-A7CD-CFE66DCF3D04}" srcOrd="0" destOrd="0" presId="urn:microsoft.com/office/officeart/2005/8/layout/hierarchy4"/>
    <dgm:cxn modelId="{DD8F23C8-33F0-436B-941F-F8D69B3C7872}" type="presOf" srcId="{F30D7AD5-9160-4D37-8A14-65844A018B72}" destId="{75FEC08D-3801-4BEF-8FB1-9255A2505302}" srcOrd="0" destOrd="0" presId="urn:microsoft.com/office/officeart/2005/8/layout/hierarchy4"/>
    <dgm:cxn modelId="{FD63AE33-69A1-4248-BC1A-AF4B4FE571A5}" srcId="{D64C3D15-AC6E-4446-806B-13F6A69CCC1B}" destId="{F30D7AD5-9160-4D37-8A14-65844A018B72}" srcOrd="0" destOrd="0" parTransId="{F55B7CA8-C575-4EE5-BC90-B7045C323CCF}" sibTransId="{0093E826-4850-438C-873F-50B26CA76345}"/>
    <dgm:cxn modelId="{1F8CFF61-ABF2-4520-8BD2-585511A0F3B5}" type="presOf" srcId="{7938D270-65E9-4C9E-94DF-4CCA12BE90E1}" destId="{A8306B14-2582-45B3-85C5-CBBA408E3536}" srcOrd="0" destOrd="0" presId="urn:microsoft.com/office/officeart/2005/8/layout/hierarchy4"/>
    <dgm:cxn modelId="{23CC6C9F-4EF1-436F-9153-0147B628E52C}" srcId="{D64C3D15-AC6E-4446-806B-13F6A69CCC1B}" destId="{AC0F8408-B57B-443B-B9CE-045A9C625ACC}" srcOrd="1" destOrd="0" parTransId="{8099C81B-DD20-4FFD-9303-EAD467923AE1}" sibTransId="{986FA582-09C3-4E73-8488-C1DEDDBB2929}"/>
    <dgm:cxn modelId="{BA8DE31D-520E-4BA9-A1D5-6E4A01583958}" type="presParOf" srcId="{A8306B14-2582-45B3-85C5-CBBA408E3536}" destId="{21C6FFEE-69AF-444D-8FF4-6E69269C4586}" srcOrd="0" destOrd="0" presId="urn:microsoft.com/office/officeart/2005/8/layout/hierarchy4"/>
    <dgm:cxn modelId="{CB5F7EFE-D18D-49D2-AFFA-D8CD7DD8D58A}" type="presParOf" srcId="{21C6FFEE-69AF-444D-8FF4-6E69269C4586}" destId="{E1D68EEA-9999-4C31-BABE-4210FA5DCE3D}" srcOrd="0" destOrd="0" presId="urn:microsoft.com/office/officeart/2005/8/layout/hierarchy4"/>
    <dgm:cxn modelId="{62A36106-FCF1-4679-8D23-36ABE60A6027}" type="presParOf" srcId="{21C6FFEE-69AF-444D-8FF4-6E69269C4586}" destId="{A1A9A9CF-DC67-49CF-B54C-5D0A2105EA43}" srcOrd="1" destOrd="0" presId="urn:microsoft.com/office/officeart/2005/8/layout/hierarchy4"/>
    <dgm:cxn modelId="{9978B79A-7D91-45F9-9938-02CBD965C026}" type="presParOf" srcId="{21C6FFEE-69AF-444D-8FF4-6E69269C4586}" destId="{57403BA5-89FB-46C1-87BC-32D3CB3027AE}" srcOrd="2" destOrd="0" presId="urn:microsoft.com/office/officeart/2005/8/layout/hierarchy4"/>
    <dgm:cxn modelId="{E7F3ABEC-5BF1-4B5F-9540-851C1383064B}" type="presParOf" srcId="{57403BA5-89FB-46C1-87BC-32D3CB3027AE}" destId="{C01A0CBA-0E34-4B31-BE4C-29A85036EA33}" srcOrd="0" destOrd="0" presId="urn:microsoft.com/office/officeart/2005/8/layout/hierarchy4"/>
    <dgm:cxn modelId="{A359C1D9-2C97-472F-9BBB-39F1E3BDB77B}" type="presParOf" srcId="{C01A0CBA-0E34-4B31-BE4C-29A85036EA33}" destId="{75FEC08D-3801-4BEF-8FB1-9255A2505302}" srcOrd="0" destOrd="0" presId="urn:microsoft.com/office/officeart/2005/8/layout/hierarchy4"/>
    <dgm:cxn modelId="{0CB9044D-D7D9-4037-A903-CEDEEAA1DF86}" type="presParOf" srcId="{C01A0CBA-0E34-4B31-BE4C-29A85036EA33}" destId="{428078C3-2B25-4F77-B122-0C7D2F21288F}" srcOrd="1" destOrd="0" presId="urn:microsoft.com/office/officeart/2005/8/layout/hierarchy4"/>
    <dgm:cxn modelId="{09719468-A3BE-4B41-85D8-BBCA086F6A82}" type="presParOf" srcId="{57403BA5-89FB-46C1-87BC-32D3CB3027AE}" destId="{7480A499-4C95-4DE3-9319-E3701DF38D02}" srcOrd="1" destOrd="0" presId="urn:microsoft.com/office/officeart/2005/8/layout/hierarchy4"/>
    <dgm:cxn modelId="{80C46892-CABC-456F-9335-4F49E5743130}" type="presParOf" srcId="{57403BA5-89FB-46C1-87BC-32D3CB3027AE}" destId="{B442DF91-FDB2-4995-8F9C-7EC93B39C99D}" srcOrd="2" destOrd="0" presId="urn:microsoft.com/office/officeart/2005/8/layout/hierarchy4"/>
    <dgm:cxn modelId="{A67A5D31-465C-4688-8282-E01236B8B3DF}" type="presParOf" srcId="{B442DF91-FDB2-4995-8F9C-7EC93B39C99D}" destId="{7FF90A18-B911-4EB2-A7CD-CFE66DCF3D04}" srcOrd="0" destOrd="0" presId="urn:microsoft.com/office/officeart/2005/8/layout/hierarchy4"/>
    <dgm:cxn modelId="{B89B6F84-DF11-4C00-8770-98D77F4B94BB}" type="presParOf" srcId="{B442DF91-FDB2-4995-8F9C-7EC93B39C99D}" destId="{ABEEB15E-A5F5-4DB2-B9C0-6C6C4B375DB5}" srcOrd="1" destOrd="0" presId="urn:microsoft.com/office/officeart/2005/8/layout/hierarchy4"/>
  </dgm:cxnLst>
  <dgm:bg>
    <a:solidFill>
      <a:srgbClr val="92D050"/>
    </a:solidFill>
  </dgm:bg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938D270-65E9-4C9E-94DF-4CCA12BE90E1}" type="doc">
      <dgm:prSet loTypeId="urn:microsoft.com/office/officeart/2005/8/layout/hList9" loCatId="list" qsTypeId="urn:microsoft.com/office/officeart/2005/8/quickstyle/3d8" qsCatId="3D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D64C3D15-AC6E-4446-806B-13F6A69CCC1B}">
      <dgm:prSet phldrT="[Text]"/>
      <dgm:spPr/>
      <dgm:t>
        <a:bodyPr/>
        <a:lstStyle/>
        <a:p>
          <a:r>
            <a:rPr lang="en-US" dirty="0" smtClean="0">
              <a:latin typeface="Hank BT" pitchFamily="66" charset="0"/>
            </a:rPr>
            <a:t>Treat ALL people fairly</a:t>
          </a:r>
          <a:endParaRPr lang="en-US" dirty="0">
            <a:latin typeface="Hank BT" pitchFamily="66" charset="0"/>
          </a:endParaRPr>
        </a:p>
      </dgm:t>
    </dgm:pt>
    <dgm:pt modelId="{FEAAD263-C9D9-45C9-A6ED-F7EE8D6F6758}" type="parTrans" cxnId="{30984078-ECE6-484F-839F-5A0BE390BF96}">
      <dgm:prSet/>
      <dgm:spPr/>
      <dgm:t>
        <a:bodyPr/>
        <a:lstStyle/>
        <a:p>
          <a:endParaRPr lang="en-US"/>
        </a:p>
      </dgm:t>
    </dgm:pt>
    <dgm:pt modelId="{C68661B8-B18D-45F0-85DB-76FAAE1089CB}" type="sibTrans" cxnId="{30984078-ECE6-484F-839F-5A0BE390BF96}">
      <dgm:prSet/>
      <dgm:spPr/>
      <dgm:t>
        <a:bodyPr/>
        <a:lstStyle/>
        <a:p>
          <a:endParaRPr lang="en-US"/>
        </a:p>
      </dgm:t>
    </dgm:pt>
    <dgm:pt modelId="{F30D7AD5-9160-4D37-8A14-65844A018B72}">
      <dgm:prSet phldrT="[Text]"/>
      <dgm:spPr/>
      <dgm:t>
        <a:bodyPr/>
        <a:lstStyle/>
        <a:p>
          <a:r>
            <a:rPr lang="en-US" dirty="0" smtClean="0">
              <a:latin typeface="Hank BT" pitchFamily="66" charset="0"/>
            </a:rPr>
            <a:t>Share</a:t>
          </a:r>
          <a:endParaRPr lang="en-US" dirty="0">
            <a:latin typeface="Hank BT" pitchFamily="66" charset="0"/>
          </a:endParaRPr>
        </a:p>
      </dgm:t>
    </dgm:pt>
    <dgm:pt modelId="{F55B7CA8-C575-4EE5-BC90-B7045C323CCF}" type="parTrans" cxnId="{FD63AE33-69A1-4248-BC1A-AF4B4FE571A5}">
      <dgm:prSet/>
      <dgm:spPr/>
      <dgm:t>
        <a:bodyPr/>
        <a:lstStyle/>
        <a:p>
          <a:endParaRPr lang="en-US"/>
        </a:p>
      </dgm:t>
    </dgm:pt>
    <dgm:pt modelId="{0093E826-4850-438C-873F-50B26CA76345}" type="sibTrans" cxnId="{FD63AE33-69A1-4248-BC1A-AF4B4FE571A5}">
      <dgm:prSet/>
      <dgm:spPr/>
      <dgm:t>
        <a:bodyPr/>
        <a:lstStyle/>
        <a:p>
          <a:endParaRPr lang="en-US"/>
        </a:p>
      </dgm:t>
    </dgm:pt>
    <dgm:pt modelId="{AC0F8408-B57B-443B-B9CE-045A9C625ACC}">
      <dgm:prSet phldrT="[Text]"/>
      <dgm:spPr/>
      <dgm:t>
        <a:bodyPr/>
        <a:lstStyle/>
        <a:p>
          <a:r>
            <a:rPr lang="en-US" dirty="0" smtClean="0">
              <a:latin typeface="Hank BT" pitchFamily="66" charset="0"/>
            </a:rPr>
            <a:t>Take Turns</a:t>
          </a:r>
          <a:endParaRPr lang="en-US" dirty="0">
            <a:latin typeface="Hank BT" pitchFamily="66" charset="0"/>
          </a:endParaRPr>
        </a:p>
      </dgm:t>
    </dgm:pt>
    <dgm:pt modelId="{8099C81B-DD20-4FFD-9303-EAD467923AE1}" type="parTrans" cxnId="{23CC6C9F-4EF1-436F-9153-0147B628E52C}">
      <dgm:prSet/>
      <dgm:spPr/>
      <dgm:t>
        <a:bodyPr/>
        <a:lstStyle/>
        <a:p>
          <a:endParaRPr lang="en-US"/>
        </a:p>
      </dgm:t>
    </dgm:pt>
    <dgm:pt modelId="{986FA582-09C3-4E73-8488-C1DEDDBB2929}" type="sibTrans" cxnId="{23CC6C9F-4EF1-436F-9153-0147B628E52C}">
      <dgm:prSet/>
      <dgm:spPr/>
      <dgm:t>
        <a:bodyPr/>
        <a:lstStyle/>
        <a:p>
          <a:endParaRPr lang="en-US"/>
        </a:p>
      </dgm:t>
    </dgm:pt>
    <dgm:pt modelId="{53C67B34-E538-4EF1-8C55-62AEB0920C36}" type="pres">
      <dgm:prSet presAssocID="{7938D270-65E9-4C9E-94DF-4CCA12BE90E1}" presName="list" presStyleCnt="0">
        <dgm:presLayoutVars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87B40137-81A5-4278-96A3-F782236DE141}" type="pres">
      <dgm:prSet presAssocID="{D64C3D15-AC6E-4446-806B-13F6A69CCC1B}" presName="posSpace" presStyleCnt="0"/>
      <dgm:spPr/>
    </dgm:pt>
    <dgm:pt modelId="{9BD9EDBD-BD79-4562-8A26-6FE3349E9415}" type="pres">
      <dgm:prSet presAssocID="{D64C3D15-AC6E-4446-806B-13F6A69CCC1B}" presName="vertFlow" presStyleCnt="0"/>
      <dgm:spPr/>
    </dgm:pt>
    <dgm:pt modelId="{8DBC1594-3284-4E25-8B9B-56D5293A4E9F}" type="pres">
      <dgm:prSet presAssocID="{D64C3D15-AC6E-4446-806B-13F6A69CCC1B}" presName="topSpace" presStyleCnt="0"/>
      <dgm:spPr/>
    </dgm:pt>
    <dgm:pt modelId="{2224A788-66AB-41A1-BC7A-22E06CD53D6C}" type="pres">
      <dgm:prSet presAssocID="{D64C3D15-AC6E-4446-806B-13F6A69CCC1B}" presName="firstComp" presStyleCnt="0"/>
      <dgm:spPr/>
    </dgm:pt>
    <dgm:pt modelId="{2F55BBAC-1F8A-40D2-BBA6-BAEB3EFE7C93}" type="pres">
      <dgm:prSet presAssocID="{D64C3D15-AC6E-4446-806B-13F6A69CCC1B}" presName="firstChild" presStyleLbl="bgAccFollowNode1" presStyleIdx="0" presStyleCnt="2"/>
      <dgm:spPr/>
      <dgm:t>
        <a:bodyPr/>
        <a:lstStyle/>
        <a:p>
          <a:endParaRPr lang="en-US"/>
        </a:p>
      </dgm:t>
    </dgm:pt>
    <dgm:pt modelId="{73D785B0-2DC7-4557-9242-043CE308F3C6}" type="pres">
      <dgm:prSet presAssocID="{D64C3D15-AC6E-4446-806B-13F6A69CCC1B}" presName="firstChildTx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719398B-2871-4467-A5D3-22687B962FF0}" type="pres">
      <dgm:prSet presAssocID="{AC0F8408-B57B-443B-B9CE-045A9C625ACC}" presName="comp" presStyleCnt="0"/>
      <dgm:spPr/>
    </dgm:pt>
    <dgm:pt modelId="{A6D417B7-0EB3-4E46-B356-83ED82EC5137}" type="pres">
      <dgm:prSet presAssocID="{AC0F8408-B57B-443B-B9CE-045A9C625ACC}" presName="child" presStyleLbl="bgAccFollowNode1" presStyleIdx="1" presStyleCnt="2" custLinFactNeighborX="-10020" custLinFactNeighborY="-14990"/>
      <dgm:spPr/>
      <dgm:t>
        <a:bodyPr/>
        <a:lstStyle/>
        <a:p>
          <a:endParaRPr lang="en-US"/>
        </a:p>
      </dgm:t>
    </dgm:pt>
    <dgm:pt modelId="{DD73D2C4-2942-4930-81E6-2818BF04CFFD}" type="pres">
      <dgm:prSet presAssocID="{AC0F8408-B57B-443B-B9CE-045A9C625ACC}" presName="childTx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3D837A9-F0F8-4BDA-9D4C-906C172CE75B}" type="pres">
      <dgm:prSet presAssocID="{D64C3D15-AC6E-4446-806B-13F6A69CCC1B}" presName="negSpace" presStyleCnt="0"/>
      <dgm:spPr/>
    </dgm:pt>
    <dgm:pt modelId="{50983E59-33FC-41F1-B68A-C5EEA1B2E68C}" type="pres">
      <dgm:prSet presAssocID="{D64C3D15-AC6E-4446-806B-13F6A69CCC1B}" presName="circle" presStyleLbl="node1" presStyleIdx="0" presStyleCnt="1"/>
      <dgm:spPr/>
      <dgm:t>
        <a:bodyPr/>
        <a:lstStyle/>
        <a:p>
          <a:endParaRPr lang="en-US"/>
        </a:p>
      </dgm:t>
    </dgm:pt>
  </dgm:ptLst>
  <dgm:cxnLst>
    <dgm:cxn modelId="{DA37585E-3545-4DE0-AC53-CD997BF69554}" type="presOf" srcId="{F30D7AD5-9160-4D37-8A14-65844A018B72}" destId="{73D785B0-2DC7-4557-9242-043CE308F3C6}" srcOrd="1" destOrd="0" presId="urn:microsoft.com/office/officeart/2005/8/layout/hList9"/>
    <dgm:cxn modelId="{5492492F-7CCE-4324-BD64-18B4691805CD}" type="presOf" srcId="{F30D7AD5-9160-4D37-8A14-65844A018B72}" destId="{2F55BBAC-1F8A-40D2-BBA6-BAEB3EFE7C93}" srcOrd="0" destOrd="0" presId="urn:microsoft.com/office/officeart/2005/8/layout/hList9"/>
    <dgm:cxn modelId="{30984078-ECE6-484F-839F-5A0BE390BF96}" srcId="{7938D270-65E9-4C9E-94DF-4CCA12BE90E1}" destId="{D64C3D15-AC6E-4446-806B-13F6A69CCC1B}" srcOrd="0" destOrd="0" parTransId="{FEAAD263-C9D9-45C9-A6ED-F7EE8D6F6758}" sibTransId="{C68661B8-B18D-45F0-85DB-76FAAE1089CB}"/>
    <dgm:cxn modelId="{FD63AE33-69A1-4248-BC1A-AF4B4FE571A5}" srcId="{D64C3D15-AC6E-4446-806B-13F6A69CCC1B}" destId="{F30D7AD5-9160-4D37-8A14-65844A018B72}" srcOrd="0" destOrd="0" parTransId="{F55B7CA8-C575-4EE5-BC90-B7045C323CCF}" sibTransId="{0093E826-4850-438C-873F-50B26CA76345}"/>
    <dgm:cxn modelId="{6BF2F3C7-BD46-4884-A89F-99D62C74CB16}" type="presOf" srcId="{D64C3D15-AC6E-4446-806B-13F6A69CCC1B}" destId="{50983E59-33FC-41F1-B68A-C5EEA1B2E68C}" srcOrd="0" destOrd="0" presId="urn:microsoft.com/office/officeart/2005/8/layout/hList9"/>
    <dgm:cxn modelId="{5DFE19B7-6455-4C97-9D5C-CC1AF6563CEE}" type="presOf" srcId="{AC0F8408-B57B-443B-B9CE-045A9C625ACC}" destId="{A6D417B7-0EB3-4E46-B356-83ED82EC5137}" srcOrd="0" destOrd="0" presId="urn:microsoft.com/office/officeart/2005/8/layout/hList9"/>
    <dgm:cxn modelId="{41394B7E-B2CB-4A43-9540-4B334E651D5E}" type="presOf" srcId="{AC0F8408-B57B-443B-B9CE-045A9C625ACC}" destId="{DD73D2C4-2942-4930-81E6-2818BF04CFFD}" srcOrd="1" destOrd="0" presId="urn:microsoft.com/office/officeart/2005/8/layout/hList9"/>
    <dgm:cxn modelId="{23CC6C9F-4EF1-436F-9153-0147B628E52C}" srcId="{D64C3D15-AC6E-4446-806B-13F6A69CCC1B}" destId="{AC0F8408-B57B-443B-B9CE-045A9C625ACC}" srcOrd="1" destOrd="0" parTransId="{8099C81B-DD20-4FFD-9303-EAD467923AE1}" sibTransId="{986FA582-09C3-4E73-8488-C1DEDDBB2929}"/>
    <dgm:cxn modelId="{5F1EB883-B586-4100-9A8C-3308F4270398}" type="presOf" srcId="{7938D270-65E9-4C9E-94DF-4CCA12BE90E1}" destId="{53C67B34-E538-4EF1-8C55-62AEB0920C36}" srcOrd="0" destOrd="0" presId="urn:microsoft.com/office/officeart/2005/8/layout/hList9"/>
    <dgm:cxn modelId="{2D78DDA1-DE39-46FB-B576-795F3D2CFE43}" type="presParOf" srcId="{53C67B34-E538-4EF1-8C55-62AEB0920C36}" destId="{87B40137-81A5-4278-96A3-F782236DE141}" srcOrd="0" destOrd="0" presId="urn:microsoft.com/office/officeart/2005/8/layout/hList9"/>
    <dgm:cxn modelId="{F8E74317-0F4C-4BFF-A9A5-83B9D53A7493}" type="presParOf" srcId="{53C67B34-E538-4EF1-8C55-62AEB0920C36}" destId="{9BD9EDBD-BD79-4562-8A26-6FE3349E9415}" srcOrd="1" destOrd="0" presId="urn:microsoft.com/office/officeart/2005/8/layout/hList9"/>
    <dgm:cxn modelId="{AAEA6876-D0F5-4619-B468-E87073858412}" type="presParOf" srcId="{9BD9EDBD-BD79-4562-8A26-6FE3349E9415}" destId="{8DBC1594-3284-4E25-8B9B-56D5293A4E9F}" srcOrd="0" destOrd="0" presId="urn:microsoft.com/office/officeart/2005/8/layout/hList9"/>
    <dgm:cxn modelId="{50443359-D112-4CD0-B600-F8ADD9175F77}" type="presParOf" srcId="{9BD9EDBD-BD79-4562-8A26-6FE3349E9415}" destId="{2224A788-66AB-41A1-BC7A-22E06CD53D6C}" srcOrd="1" destOrd="0" presId="urn:microsoft.com/office/officeart/2005/8/layout/hList9"/>
    <dgm:cxn modelId="{52F100CB-AF53-4EFB-95D3-3E478DA57324}" type="presParOf" srcId="{2224A788-66AB-41A1-BC7A-22E06CD53D6C}" destId="{2F55BBAC-1F8A-40D2-BBA6-BAEB3EFE7C93}" srcOrd="0" destOrd="0" presId="urn:microsoft.com/office/officeart/2005/8/layout/hList9"/>
    <dgm:cxn modelId="{7199203D-178E-4ECD-A57B-7D0BE64BDF8C}" type="presParOf" srcId="{2224A788-66AB-41A1-BC7A-22E06CD53D6C}" destId="{73D785B0-2DC7-4557-9242-043CE308F3C6}" srcOrd="1" destOrd="0" presId="urn:microsoft.com/office/officeart/2005/8/layout/hList9"/>
    <dgm:cxn modelId="{F625DC7A-ED8E-47B3-97AF-31CAA0348116}" type="presParOf" srcId="{9BD9EDBD-BD79-4562-8A26-6FE3349E9415}" destId="{3719398B-2871-4467-A5D3-22687B962FF0}" srcOrd="2" destOrd="0" presId="urn:microsoft.com/office/officeart/2005/8/layout/hList9"/>
    <dgm:cxn modelId="{53C474C8-240E-43CA-B34C-3EE9D7DB9D52}" type="presParOf" srcId="{3719398B-2871-4467-A5D3-22687B962FF0}" destId="{A6D417B7-0EB3-4E46-B356-83ED82EC5137}" srcOrd="0" destOrd="0" presId="urn:microsoft.com/office/officeart/2005/8/layout/hList9"/>
    <dgm:cxn modelId="{CE46FA54-F6F6-4B04-B8F0-1C02DD563756}" type="presParOf" srcId="{3719398B-2871-4467-A5D3-22687B962FF0}" destId="{DD73D2C4-2942-4930-81E6-2818BF04CFFD}" srcOrd="1" destOrd="0" presId="urn:microsoft.com/office/officeart/2005/8/layout/hList9"/>
    <dgm:cxn modelId="{18B6733F-9360-44F1-BCE8-17A9F91C946A}" type="presParOf" srcId="{53C67B34-E538-4EF1-8C55-62AEB0920C36}" destId="{B3D837A9-F0F8-4BDA-9D4C-906C172CE75B}" srcOrd="2" destOrd="0" presId="urn:microsoft.com/office/officeart/2005/8/layout/hList9"/>
    <dgm:cxn modelId="{91B12EE8-1583-43DB-B8E0-2DB1AB35D9FE}" type="presParOf" srcId="{53C67B34-E538-4EF1-8C55-62AEB0920C36}" destId="{50983E59-33FC-41F1-B68A-C5EEA1B2E68C}" srcOrd="3" destOrd="0" presId="urn:microsoft.com/office/officeart/2005/8/layout/hList9"/>
  </dgm:cxnLst>
  <dgm:bg>
    <a:solidFill>
      <a:srgbClr val="92D050"/>
    </a:solidFill>
  </dgm:bg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938D270-65E9-4C9E-94DF-4CCA12BE90E1}" type="doc">
      <dgm:prSet loTypeId="urn:microsoft.com/office/officeart/2005/8/layout/hierarchy4" loCatId="list" qsTypeId="urn:microsoft.com/office/officeart/2005/8/quickstyle/3d7" qsCatId="3D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D64C3D15-AC6E-4446-806B-13F6A69CCC1B}">
      <dgm:prSet phldrT="[Text]"/>
      <dgm:spPr/>
      <dgm:t>
        <a:bodyPr/>
        <a:lstStyle/>
        <a:p>
          <a:r>
            <a:rPr lang="en-US" dirty="0" smtClean="0">
              <a:latin typeface="Hank BT" pitchFamily="66" charset="0"/>
            </a:rPr>
            <a:t>Be kind</a:t>
          </a:r>
          <a:endParaRPr lang="en-US" dirty="0">
            <a:latin typeface="Hank BT" pitchFamily="66" charset="0"/>
          </a:endParaRPr>
        </a:p>
      </dgm:t>
    </dgm:pt>
    <dgm:pt modelId="{FEAAD263-C9D9-45C9-A6ED-F7EE8D6F6758}" type="parTrans" cxnId="{30984078-ECE6-484F-839F-5A0BE390BF96}">
      <dgm:prSet/>
      <dgm:spPr/>
      <dgm:t>
        <a:bodyPr/>
        <a:lstStyle/>
        <a:p>
          <a:endParaRPr lang="en-US"/>
        </a:p>
      </dgm:t>
    </dgm:pt>
    <dgm:pt modelId="{C68661B8-B18D-45F0-85DB-76FAAE1089CB}" type="sibTrans" cxnId="{30984078-ECE6-484F-839F-5A0BE390BF96}">
      <dgm:prSet/>
      <dgm:spPr/>
      <dgm:t>
        <a:bodyPr/>
        <a:lstStyle/>
        <a:p>
          <a:endParaRPr lang="en-US"/>
        </a:p>
      </dgm:t>
    </dgm:pt>
    <dgm:pt modelId="{F30D7AD5-9160-4D37-8A14-65844A018B72}">
      <dgm:prSet phldrT="[Text]"/>
      <dgm:spPr/>
      <dgm:t>
        <a:bodyPr/>
        <a:lstStyle/>
        <a:p>
          <a:r>
            <a:rPr lang="en-US" dirty="0" smtClean="0">
              <a:latin typeface="Hank BT" pitchFamily="66" charset="0"/>
            </a:rPr>
            <a:t>Listen to others</a:t>
          </a:r>
          <a:endParaRPr lang="en-US" dirty="0">
            <a:latin typeface="Hank BT" pitchFamily="66" charset="0"/>
          </a:endParaRPr>
        </a:p>
      </dgm:t>
    </dgm:pt>
    <dgm:pt modelId="{F55B7CA8-C575-4EE5-BC90-B7045C323CCF}" type="parTrans" cxnId="{FD63AE33-69A1-4248-BC1A-AF4B4FE571A5}">
      <dgm:prSet/>
      <dgm:spPr/>
      <dgm:t>
        <a:bodyPr/>
        <a:lstStyle/>
        <a:p>
          <a:endParaRPr lang="en-US"/>
        </a:p>
      </dgm:t>
    </dgm:pt>
    <dgm:pt modelId="{0093E826-4850-438C-873F-50B26CA76345}" type="sibTrans" cxnId="{FD63AE33-69A1-4248-BC1A-AF4B4FE571A5}">
      <dgm:prSet/>
      <dgm:spPr/>
      <dgm:t>
        <a:bodyPr/>
        <a:lstStyle/>
        <a:p>
          <a:endParaRPr lang="en-US"/>
        </a:p>
      </dgm:t>
    </dgm:pt>
    <dgm:pt modelId="{AC0F8408-B57B-443B-B9CE-045A9C625ACC}">
      <dgm:prSet phldrT="[Text]"/>
      <dgm:spPr/>
      <dgm:t>
        <a:bodyPr/>
        <a:lstStyle/>
        <a:p>
          <a:r>
            <a:rPr lang="en-US" dirty="0" smtClean="0">
              <a:latin typeface="Hank BT" pitchFamily="66" charset="0"/>
            </a:rPr>
            <a:t>Share</a:t>
          </a:r>
          <a:endParaRPr lang="en-US" dirty="0">
            <a:latin typeface="Hank BT" pitchFamily="66" charset="0"/>
          </a:endParaRPr>
        </a:p>
      </dgm:t>
    </dgm:pt>
    <dgm:pt modelId="{8099C81B-DD20-4FFD-9303-EAD467923AE1}" type="parTrans" cxnId="{23CC6C9F-4EF1-436F-9153-0147B628E52C}">
      <dgm:prSet/>
      <dgm:spPr/>
      <dgm:t>
        <a:bodyPr/>
        <a:lstStyle/>
        <a:p>
          <a:endParaRPr lang="en-US"/>
        </a:p>
      </dgm:t>
    </dgm:pt>
    <dgm:pt modelId="{986FA582-09C3-4E73-8488-C1DEDDBB2929}" type="sibTrans" cxnId="{23CC6C9F-4EF1-436F-9153-0147B628E52C}">
      <dgm:prSet/>
      <dgm:spPr/>
      <dgm:t>
        <a:bodyPr/>
        <a:lstStyle/>
        <a:p>
          <a:endParaRPr lang="en-US"/>
        </a:p>
      </dgm:t>
    </dgm:pt>
    <dgm:pt modelId="{A8306B14-2582-45B3-85C5-CBBA408E3536}" type="pres">
      <dgm:prSet presAssocID="{7938D270-65E9-4C9E-94DF-4CCA12BE90E1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21C6FFEE-69AF-444D-8FF4-6E69269C4586}" type="pres">
      <dgm:prSet presAssocID="{D64C3D15-AC6E-4446-806B-13F6A69CCC1B}" presName="vertOne" presStyleCnt="0"/>
      <dgm:spPr/>
    </dgm:pt>
    <dgm:pt modelId="{E1D68EEA-9999-4C31-BABE-4210FA5DCE3D}" type="pres">
      <dgm:prSet presAssocID="{D64C3D15-AC6E-4446-806B-13F6A69CCC1B}" presName="txOn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1A9A9CF-DC67-49CF-B54C-5D0A2105EA43}" type="pres">
      <dgm:prSet presAssocID="{D64C3D15-AC6E-4446-806B-13F6A69CCC1B}" presName="parTransOne" presStyleCnt="0"/>
      <dgm:spPr/>
    </dgm:pt>
    <dgm:pt modelId="{57403BA5-89FB-46C1-87BC-32D3CB3027AE}" type="pres">
      <dgm:prSet presAssocID="{D64C3D15-AC6E-4446-806B-13F6A69CCC1B}" presName="horzOne" presStyleCnt="0"/>
      <dgm:spPr/>
    </dgm:pt>
    <dgm:pt modelId="{C01A0CBA-0E34-4B31-BE4C-29A85036EA33}" type="pres">
      <dgm:prSet presAssocID="{F30D7AD5-9160-4D37-8A14-65844A018B72}" presName="vertTwo" presStyleCnt="0"/>
      <dgm:spPr/>
    </dgm:pt>
    <dgm:pt modelId="{75FEC08D-3801-4BEF-8FB1-9255A2505302}" type="pres">
      <dgm:prSet presAssocID="{F30D7AD5-9160-4D37-8A14-65844A018B72}" presName="txTwo" presStyleLbl="node2" presStyleIdx="0" presStyleCnt="2" custScaleX="130932" custScaleY="110974" custLinFactNeighborX="11591" custLinFactNeighborY="266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28078C3-2B25-4F77-B122-0C7D2F21288F}" type="pres">
      <dgm:prSet presAssocID="{F30D7AD5-9160-4D37-8A14-65844A018B72}" presName="horzTwo" presStyleCnt="0"/>
      <dgm:spPr/>
    </dgm:pt>
    <dgm:pt modelId="{7480A499-4C95-4DE3-9319-E3701DF38D02}" type="pres">
      <dgm:prSet presAssocID="{0093E826-4850-438C-873F-50B26CA76345}" presName="sibSpaceTwo" presStyleCnt="0"/>
      <dgm:spPr/>
    </dgm:pt>
    <dgm:pt modelId="{B442DF91-FDB2-4995-8F9C-7EC93B39C99D}" type="pres">
      <dgm:prSet presAssocID="{AC0F8408-B57B-443B-B9CE-045A9C625ACC}" presName="vertTwo" presStyleCnt="0"/>
      <dgm:spPr/>
    </dgm:pt>
    <dgm:pt modelId="{7FF90A18-B911-4EB2-A7CD-CFE66DCF3D04}" type="pres">
      <dgm:prSet presAssocID="{AC0F8408-B57B-443B-B9CE-045A9C625ACC}" presName="txTwo" presStyleLbl="node2" presStyleIdx="1" presStyleCnt="2" custScaleX="105287" custScaleY="11358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BEEB15E-A5F5-4DB2-B9C0-6C6C4B375DB5}" type="pres">
      <dgm:prSet presAssocID="{AC0F8408-B57B-443B-B9CE-045A9C625ACC}" presName="horzTwo" presStyleCnt="0"/>
      <dgm:spPr/>
    </dgm:pt>
  </dgm:ptLst>
  <dgm:cxnLst>
    <dgm:cxn modelId="{83E730F8-A5A7-4EBC-854A-FFDCD185815E}" type="presOf" srcId="{7938D270-65E9-4C9E-94DF-4CCA12BE90E1}" destId="{A8306B14-2582-45B3-85C5-CBBA408E3536}" srcOrd="0" destOrd="0" presId="urn:microsoft.com/office/officeart/2005/8/layout/hierarchy4"/>
    <dgm:cxn modelId="{30984078-ECE6-484F-839F-5A0BE390BF96}" srcId="{7938D270-65E9-4C9E-94DF-4CCA12BE90E1}" destId="{D64C3D15-AC6E-4446-806B-13F6A69CCC1B}" srcOrd="0" destOrd="0" parTransId="{FEAAD263-C9D9-45C9-A6ED-F7EE8D6F6758}" sibTransId="{C68661B8-B18D-45F0-85DB-76FAAE1089CB}"/>
    <dgm:cxn modelId="{0472AE80-E694-40EC-9577-8C836CF74F91}" type="presOf" srcId="{AC0F8408-B57B-443B-B9CE-045A9C625ACC}" destId="{7FF90A18-B911-4EB2-A7CD-CFE66DCF3D04}" srcOrd="0" destOrd="0" presId="urn:microsoft.com/office/officeart/2005/8/layout/hierarchy4"/>
    <dgm:cxn modelId="{256428B4-1F21-4202-BC49-EE7367D46E3A}" type="presOf" srcId="{D64C3D15-AC6E-4446-806B-13F6A69CCC1B}" destId="{E1D68EEA-9999-4C31-BABE-4210FA5DCE3D}" srcOrd="0" destOrd="0" presId="urn:microsoft.com/office/officeart/2005/8/layout/hierarchy4"/>
    <dgm:cxn modelId="{FD63AE33-69A1-4248-BC1A-AF4B4FE571A5}" srcId="{D64C3D15-AC6E-4446-806B-13F6A69CCC1B}" destId="{F30D7AD5-9160-4D37-8A14-65844A018B72}" srcOrd="0" destOrd="0" parTransId="{F55B7CA8-C575-4EE5-BC90-B7045C323CCF}" sibTransId="{0093E826-4850-438C-873F-50B26CA76345}"/>
    <dgm:cxn modelId="{B83671F8-E450-46A5-8813-6BE07238B62F}" type="presOf" srcId="{F30D7AD5-9160-4D37-8A14-65844A018B72}" destId="{75FEC08D-3801-4BEF-8FB1-9255A2505302}" srcOrd="0" destOrd="0" presId="urn:microsoft.com/office/officeart/2005/8/layout/hierarchy4"/>
    <dgm:cxn modelId="{23CC6C9F-4EF1-436F-9153-0147B628E52C}" srcId="{D64C3D15-AC6E-4446-806B-13F6A69CCC1B}" destId="{AC0F8408-B57B-443B-B9CE-045A9C625ACC}" srcOrd="1" destOrd="0" parTransId="{8099C81B-DD20-4FFD-9303-EAD467923AE1}" sibTransId="{986FA582-09C3-4E73-8488-C1DEDDBB2929}"/>
    <dgm:cxn modelId="{396EFEE6-04B8-4CB0-B332-A5C32D5FAB5B}" type="presParOf" srcId="{A8306B14-2582-45B3-85C5-CBBA408E3536}" destId="{21C6FFEE-69AF-444D-8FF4-6E69269C4586}" srcOrd="0" destOrd="0" presId="urn:microsoft.com/office/officeart/2005/8/layout/hierarchy4"/>
    <dgm:cxn modelId="{133AB4AE-3C13-46C5-AE19-11E7DAB20FA8}" type="presParOf" srcId="{21C6FFEE-69AF-444D-8FF4-6E69269C4586}" destId="{E1D68EEA-9999-4C31-BABE-4210FA5DCE3D}" srcOrd="0" destOrd="0" presId="urn:microsoft.com/office/officeart/2005/8/layout/hierarchy4"/>
    <dgm:cxn modelId="{29C7EDF9-AE5D-4160-B212-281291A37803}" type="presParOf" srcId="{21C6FFEE-69AF-444D-8FF4-6E69269C4586}" destId="{A1A9A9CF-DC67-49CF-B54C-5D0A2105EA43}" srcOrd="1" destOrd="0" presId="urn:microsoft.com/office/officeart/2005/8/layout/hierarchy4"/>
    <dgm:cxn modelId="{D2FFE653-861A-48A5-85AC-9DBC61830D70}" type="presParOf" srcId="{21C6FFEE-69AF-444D-8FF4-6E69269C4586}" destId="{57403BA5-89FB-46C1-87BC-32D3CB3027AE}" srcOrd="2" destOrd="0" presId="urn:microsoft.com/office/officeart/2005/8/layout/hierarchy4"/>
    <dgm:cxn modelId="{08FB8320-E5EB-4B54-B857-5BC43012F59C}" type="presParOf" srcId="{57403BA5-89FB-46C1-87BC-32D3CB3027AE}" destId="{C01A0CBA-0E34-4B31-BE4C-29A85036EA33}" srcOrd="0" destOrd="0" presId="urn:microsoft.com/office/officeart/2005/8/layout/hierarchy4"/>
    <dgm:cxn modelId="{0D0A3F91-74F2-4B81-ACE1-2F45AD130DD0}" type="presParOf" srcId="{C01A0CBA-0E34-4B31-BE4C-29A85036EA33}" destId="{75FEC08D-3801-4BEF-8FB1-9255A2505302}" srcOrd="0" destOrd="0" presId="urn:microsoft.com/office/officeart/2005/8/layout/hierarchy4"/>
    <dgm:cxn modelId="{767A47F0-71C3-42DB-8B68-455A60E4FCFC}" type="presParOf" srcId="{C01A0CBA-0E34-4B31-BE4C-29A85036EA33}" destId="{428078C3-2B25-4F77-B122-0C7D2F21288F}" srcOrd="1" destOrd="0" presId="urn:microsoft.com/office/officeart/2005/8/layout/hierarchy4"/>
    <dgm:cxn modelId="{990FE7E4-07DC-4EE7-BCCF-A31B47254706}" type="presParOf" srcId="{57403BA5-89FB-46C1-87BC-32D3CB3027AE}" destId="{7480A499-4C95-4DE3-9319-E3701DF38D02}" srcOrd="1" destOrd="0" presId="urn:microsoft.com/office/officeart/2005/8/layout/hierarchy4"/>
    <dgm:cxn modelId="{F6A6B3D9-8A58-444F-85D4-03DBEBB3B04B}" type="presParOf" srcId="{57403BA5-89FB-46C1-87BC-32D3CB3027AE}" destId="{B442DF91-FDB2-4995-8F9C-7EC93B39C99D}" srcOrd="2" destOrd="0" presId="urn:microsoft.com/office/officeart/2005/8/layout/hierarchy4"/>
    <dgm:cxn modelId="{0DD86939-AECB-44CC-94EA-513FFFF367EE}" type="presParOf" srcId="{B442DF91-FDB2-4995-8F9C-7EC93B39C99D}" destId="{7FF90A18-B911-4EB2-A7CD-CFE66DCF3D04}" srcOrd="0" destOrd="0" presId="urn:microsoft.com/office/officeart/2005/8/layout/hierarchy4"/>
    <dgm:cxn modelId="{CA115AB4-4298-45F8-B8FD-CA4FC64E8075}" type="presParOf" srcId="{B442DF91-FDB2-4995-8F9C-7EC93B39C99D}" destId="{ABEEB15E-A5F5-4DB2-B9C0-6C6C4B375DB5}" srcOrd="1" destOrd="0" presId="urn:microsoft.com/office/officeart/2005/8/layout/hierarchy4"/>
  </dgm:cxnLst>
  <dgm:bg>
    <a:solidFill>
      <a:srgbClr val="92D050"/>
    </a:solidFill>
  </dgm:bg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7938D270-65E9-4C9E-94DF-4CCA12BE90E1}" type="doc">
      <dgm:prSet loTypeId="urn:microsoft.com/office/officeart/2005/8/layout/hierarchy4" loCatId="list" qsTypeId="urn:microsoft.com/office/officeart/2005/8/quickstyle/3d6" qsCatId="3D" csTypeId="urn:microsoft.com/office/officeart/2005/8/colors/accent1_4" csCatId="accent1" phldr="1"/>
      <dgm:spPr/>
      <dgm:t>
        <a:bodyPr/>
        <a:lstStyle/>
        <a:p>
          <a:endParaRPr lang="en-US"/>
        </a:p>
      </dgm:t>
    </dgm:pt>
    <dgm:pt modelId="{D64C3D15-AC6E-4446-806B-13F6A69CCC1B}">
      <dgm:prSet phldrT="[Text]"/>
      <dgm:spPr/>
      <dgm:t>
        <a:bodyPr/>
        <a:lstStyle/>
        <a:p>
          <a:r>
            <a:rPr lang="en-US" dirty="0" smtClean="0">
              <a:latin typeface="Hank BT" pitchFamily="66" charset="0"/>
            </a:rPr>
            <a:t>Do Your Best</a:t>
          </a:r>
          <a:endParaRPr lang="en-US" dirty="0">
            <a:latin typeface="Hank BT" pitchFamily="66" charset="0"/>
          </a:endParaRPr>
        </a:p>
      </dgm:t>
    </dgm:pt>
    <dgm:pt modelId="{FEAAD263-C9D9-45C9-A6ED-F7EE8D6F6758}" type="parTrans" cxnId="{30984078-ECE6-484F-839F-5A0BE390BF96}">
      <dgm:prSet/>
      <dgm:spPr/>
      <dgm:t>
        <a:bodyPr/>
        <a:lstStyle/>
        <a:p>
          <a:endParaRPr lang="en-US"/>
        </a:p>
      </dgm:t>
    </dgm:pt>
    <dgm:pt modelId="{C68661B8-B18D-45F0-85DB-76FAAE1089CB}" type="sibTrans" cxnId="{30984078-ECE6-484F-839F-5A0BE390BF96}">
      <dgm:prSet/>
      <dgm:spPr/>
      <dgm:t>
        <a:bodyPr/>
        <a:lstStyle/>
        <a:p>
          <a:endParaRPr lang="en-US"/>
        </a:p>
      </dgm:t>
    </dgm:pt>
    <dgm:pt modelId="{F30D7AD5-9160-4D37-8A14-65844A018B72}">
      <dgm:prSet phldrT="[Text]"/>
      <dgm:spPr/>
      <dgm:t>
        <a:bodyPr/>
        <a:lstStyle/>
        <a:p>
          <a:r>
            <a:rPr lang="en-US" dirty="0" smtClean="0">
              <a:latin typeface="Hank BT" pitchFamily="66" charset="0"/>
            </a:rPr>
            <a:t>Consider Consequences</a:t>
          </a:r>
          <a:endParaRPr lang="en-US" dirty="0">
            <a:latin typeface="Hank BT" pitchFamily="66" charset="0"/>
          </a:endParaRPr>
        </a:p>
      </dgm:t>
    </dgm:pt>
    <dgm:pt modelId="{F55B7CA8-C575-4EE5-BC90-B7045C323CCF}" type="parTrans" cxnId="{FD63AE33-69A1-4248-BC1A-AF4B4FE571A5}">
      <dgm:prSet/>
      <dgm:spPr/>
      <dgm:t>
        <a:bodyPr/>
        <a:lstStyle/>
        <a:p>
          <a:endParaRPr lang="en-US"/>
        </a:p>
      </dgm:t>
    </dgm:pt>
    <dgm:pt modelId="{0093E826-4850-438C-873F-50B26CA76345}" type="sibTrans" cxnId="{FD63AE33-69A1-4248-BC1A-AF4B4FE571A5}">
      <dgm:prSet/>
      <dgm:spPr/>
      <dgm:t>
        <a:bodyPr/>
        <a:lstStyle/>
        <a:p>
          <a:endParaRPr lang="en-US"/>
        </a:p>
      </dgm:t>
    </dgm:pt>
    <dgm:pt modelId="{AC0F8408-B57B-443B-B9CE-045A9C625ACC}">
      <dgm:prSet phldrT="[Text]"/>
      <dgm:spPr/>
      <dgm:t>
        <a:bodyPr/>
        <a:lstStyle/>
        <a:p>
          <a:r>
            <a:rPr lang="en-US" dirty="0" smtClean="0">
              <a:latin typeface="Hank BT" pitchFamily="66" charset="0"/>
            </a:rPr>
            <a:t>Keep Trying</a:t>
          </a:r>
          <a:endParaRPr lang="en-US" dirty="0">
            <a:latin typeface="Hank BT" pitchFamily="66" charset="0"/>
          </a:endParaRPr>
        </a:p>
      </dgm:t>
    </dgm:pt>
    <dgm:pt modelId="{8099C81B-DD20-4FFD-9303-EAD467923AE1}" type="parTrans" cxnId="{23CC6C9F-4EF1-436F-9153-0147B628E52C}">
      <dgm:prSet/>
      <dgm:spPr/>
      <dgm:t>
        <a:bodyPr/>
        <a:lstStyle/>
        <a:p>
          <a:endParaRPr lang="en-US"/>
        </a:p>
      </dgm:t>
    </dgm:pt>
    <dgm:pt modelId="{986FA582-09C3-4E73-8488-C1DEDDBB2929}" type="sibTrans" cxnId="{23CC6C9F-4EF1-436F-9153-0147B628E52C}">
      <dgm:prSet/>
      <dgm:spPr/>
      <dgm:t>
        <a:bodyPr/>
        <a:lstStyle/>
        <a:p>
          <a:endParaRPr lang="en-US"/>
        </a:p>
      </dgm:t>
    </dgm:pt>
    <dgm:pt modelId="{A8306B14-2582-45B3-85C5-CBBA408E3536}" type="pres">
      <dgm:prSet presAssocID="{7938D270-65E9-4C9E-94DF-4CCA12BE90E1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21C6FFEE-69AF-444D-8FF4-6E69269C4586}" type="pres">
      <dgm:prSet presAssocID="{D64C3D15-AC6E-4446-806B-13F6A69CCC1B}" presName="vertOne" presStyleCnt="0"/>
      <dgm:spPr/>
    </dgm:pt>
    <dgm:pt modelId="{E1D68EEA-9999-4C31-BABE-4210FA5DCE3D}" type="pres">
      <dgm:prSet presAssocID="{D64C3D15-AC6E-4446-806B-13F6A69CCC1B}" presName="txOne" presStyleLbl="node0" presStyleIdx="0" presStyleCnt="1" custLinFactNeighborX="-13" custLinFactNeighborY="6945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1A9A9CF-DC67-49CF-B54C-5D0A2105EA43}" type="pres">
      <dgm:prSet presAssocID="{D64C3D15-AC6E-4446-806B-13F6A69CCC1B}" presName="parTransOne" presStyleCnt="0"/>
      <dgm:spPr/>
    </dgm:pt>
    <dgm:pt modelId="{57403BA5-89FB-46C1-87BC-32D3CB3027AE}" type="pres">
      <dgm:prSet presAssocID="{D64C3D15-AC6E-4446-806B-13F6A69CCC1B}" presName="horzOne" presStyleCnt="0"/>
      <dgm:spPr/>
    </dgm:pt>
    <dgm:pt modelId="{C01A0CBA-0E34-4B31-BE4C-29A85036EA33}" type="pres">
      <dgm:prSet presAssocID="{F30D7AD5-9160-4D37-8A14-65844A018B72}" presName="vertTwo" presStyleCnt="0"/>
      <dgm:spPr/>
    </dgm:pt>
    <dgm:pt modelId="{75FEC08D-3801-4BEF-8FB1-9255A2505302}" type="pres">
      <dgm:prSet presAssocID="{F30D7AD5-9160-4D37-8A14-65844A018B72}" presName="txTwo" presStyleLbl="node2" presStyleIdx="0" presStyleCnt="2" custScaleX="130932" custScaleY="110974" custLinFactNeighborX="-271" custLinFactNeighborY="265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28078C3-2B25-4F77-B122-0C7D2F21288F}" type="pres">
      <dgm:prSet presAssocID="{F30D7AD5-9160-4D37-8A14-65844A018B72}" presName="horzTwo" presStyleCnt="0"/>
      <dgm:spPr/>
    </dgm:pt>
    <dgm:pt modelId="{7480A499-4C95-4DE3-9319-E3701DF38D02}" type="pres">
      <dgm:prSet presAssocID="{0093E826-4850-438C-873F-50B26CA76345}" presName="sibSpaceTwo" presStyleCnt="0"/>
      <dgm:spPr/>
    </dgm:pt>
    <dgm:pt modelId="{B442DF91-FDB2-4995-8F9C-7EC93B39C99D}" type="pres">
      <dgm:prSet presAssocID="{AC0F8408-B57B-443B-B9CE-045A9C625ACC}" presName="vertTwo" presStyleCnt="0"/>
      <dgm:spPr/>
    </dgm:pt>
    <dgm:pt modelId="{7FF90A18-B911-4EB2-A7CD-CFE66DCF3D04}" type="pres">
      <dgm:prSet presAssocID="{AC0F8408-B57B-443B-B9CE-045A9C625ACC}" presName="txTwo" presStyleLbl="node2" presStyleIdx="1" presStyleCnt="2" custScaleX="105287" custScaleY="113581" custLinFactNeighborX="-8267" custLinFactNeighborY="5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BEEB15E-A5F5-4DB2-B9C0-6C6C4B375DB5}" type="pres">
      <dgm:prSet presAssocID="{AC0F8408-B57B-443B-B9CE-045A9C625ACC}" presName="horzTwo" presStyleCnt="0"/>
      <dgm:spPr/>
    </dgm:pt>
  </dgm:ptLst>
  <dgm:cxnLst>
    <dgm:cxn modelId="{BF854B8B-185D-46AF-9136-3D8D10E3B29C}" type="presOf" srcId="{F30D7AD5-9160-4D37-8A14-65844A018B72}" destId="{75FEC08D-3801-4BEF-8FB1-9255A2505302}" srcOrd="0" destOrd="0" presId="urn:microsoft.com/office/officeart/2005/8/layout/hierarchy4"/>
    <dgm:cxn modelId="{0868735F-01B6-42D5-BDA7-51473985EA3F}" type="presOf" srcId="{AC0F8408-B57B-443B-B9CE-045A9C625ACC}" destId="{7FF90A18-B911-4EB2-A7CD-CFE66DCF3D04}" srcOrd="0" destOrd="0" presId="urn:microsoft.com/office/officeart/2005/8/layout/hierarchy4"/>
    <dgm:cxn modelId="{30984078-ECE6-484F-839F-5A0BE390BF96}" srcId="{7938D270-65E9-4C9E-94DF-4CCA12BE90E1}" destId="{D64C3D15-AC6E-4446-806B-13F6A69CCC1B}" srcOrd="0" destOrd="0" parTransId="{FEAAD263-C9D9-45C9-A6ED-F7EE8D6F6758}" sibTransId="{C68661B8-B18D-45F0-85DB-76FAAE1089CB}"/>
    <dgm:cxn modelId="{FD63AE33-69A1-4248-BC1A-AF4B4FE571A5}" srcId="{D64C3D15-AC6E-4446-806B-13F6A69CCC1B}" destId="{F30D7AD5-9160-4D37-8A14-65844A018B72}" srcOrd="0" destOrd="0" parTransId="{F55B7CA8-C575-4EE5-BC90-B7045C323CCF}" sibTransId="{0093E826-4850-438C-873F-50B26CA76345}"/>
    <dgm:cxn modelId="{F8716F71-7098-4824-B52F-78A914420EED}" type="presOf" srcId="{7938D270-65E9-4C9E-94DF-4CCA12BE90E1}" destId="{A8306B14-2582-45B3-85C5-CBBA408E3536}" srcOrd="0" destOrd="0" presId="urn:microsoft.com/office/officeart/2005/8/layout/hierarchy4"/>
    <dgm:cxn modelId="{1161BF2C-4C51-417C-8C40-911CB2F1C74A}" type="presOf" srcId="{D64C3D15-AC6E-4446-806B-13F6A69CCC1B}" destId="{E1D68EEA-9999-4C31-BABE-4210FA5DCE3D}" srcOrd="0" destOrd="0" presId="urn:microsoft.com/office/officeart/2005/8/layout/hierarchy4"/>
    <dgm:cxn modelId="{23CC6C9F-4EF1-436F-9153-0147B628E52C}" srcId="{D64C3D15-AC6E-4446-806B-13F6A69CCC1B}" destId="{AC0F8408-B57B-443B-B9CE-045A9C625ACC}" srcOrd="1" destOrd="0" parTransId="{8099C81B-DD20-4FFD-9303-EAD467923AE1}" sibTransId="{986FA582-09C3-4E73-8488-C1DEDDBB2929}"/>
    <dgm:cxn modelId="{768A9853-9276-4D99-A2D9-348F20F56DCF}" type="presParOf" srcId="{A8306B14-2582-45B3-85C5-CBBA408E3536}" destId="{21C6FFEE-69AF-444D-8FF4-6E69269C4586}" srcOrd="0" destOrd="0" presId="urn:microsoft.com/office/officeart/2005/8/layout/hierarchy4"/>
    <dgm:cxn modelId="{763847D3-1C94-4A84-AB13-459514B6AD4C}" type="presParOf" srcId="{21C6FFEE-69AF-444D-8FF4-6E69269C4586}" destId="{E1D68EEA-9999-4C31-BABE-4210FA5DCE3D}" srcOrd="0" destOrd="0" presId="urn:microsoft.com/office/officeart/2005/8/layout/hierarchy4"/>
    <dgm:cxn modelId="{33DB5314-94AB-46B9-8F76-86F35AD77F53}" type="presParOf" srcId="{21C6FFEE-69AF-444D-8FF4-6E69269C4586}" destId="{A1A9A9CF-DC67-49CF-B54C-5D0A2105EA43}" srcOrd="1" destOrd="0" presId="urn:microsoft.com/office/officeart/2005/8/layout/hierarchy4"/>
    <dgm:cxn modelId="{68230B3C-73E4-465B-A3BE-936A76FFB661}" type="presParOf" srcId="{21C6FFEE-69AF-444D-8FF4-6E69269C4586}" destId="{57403BA5-89FB-46C1-87BC-32D3CB3027AE}" srcOrd="2" destOrd="0" presId="urn:microsoft.com/office/officeart/2005/8/layout/hierarchy4"/>
    <dgm:cxn modelId="{5F34FD09-70E3-4774-9001-CBF814D79463}" type="presParOf" srcId="{57403BA5-89FB-46C1-87BC-32D3CB3027AE}" destId="{C01A0CBA-0E34-4B31-BE4C-29A85036EA33}" srcOrd="0" destOrd="0" presId="urn:microsoft.com/office/officeart/2005/8/layout/hierarchy4"/>
    <dgm:cxn modelId="{D04CFAF9-3153-4FCA-95A5-48A0E46DA005}" type="presParOf" srcId="{C01A0CBA-0E34-4B31-BE4C-29A85036EA33}" destId="{75FEC08D-3801-4BEF-8FB1-9255A2505302}" srcOrd="0" destOrd="0" presId="urn:microsoft.com/office/officeart/2005/8/layout/hierarchy4"/>
    <dgm:cxn modelId="{A59B5A40-24C1-4C1F-A075-B64E87835017}" type="presParOf" srcId="{C01A0CBA-0E34-4B31-BE4C-29A85036EA33}" destId="{428078C3-2B25-4F77-B122-0C7D2F21288F}" srcOrd="1" destOrd="0" presId="urn:microsoft.com/office/officeart/2005/8/layout/hierarchy4"/>
    <dgm:cxn modelId="{9CF19641-4086-4237-8633-4BD38062E579}" type="presParOf" srcId="{57403BA5-89FB-46C1-87BC-32D3CB3027AE}" destId="{7480A499-4C95-4DE3-9319-E3701DF38D02}" srcOrd="1" destOrd="0" presId="urn:microsoft.com/office/officeart/2005/8/layout/hierarchy4"/>
    <dgm:cxn modelId="{32A877C8-9E03-404C-9564-3DE0F740976C}" type="presParOf" srcId="{57403BA5-89FB-46C1-87BC-32D3CB3027AE}" destId="{B442DF91-FDB2-4995-8F9C-7EC93B39C99D}" srcOrd="2" destOrd="0" presId="urn:microsoft.com/office/officeart/2005/8/layout/hierarchy4"/>
    <dgm:cxn modelId="{7F5F912E-1BBF-48C6-9AFE-80C2DEF6E4AF}" type="presParOf" srcId="{B442DF91-FDB2-4995-8F9C-7EC93B39C99D}" destId="{7FF90A18-B911-4EB2-A7CD-CFE66DCF3D04}" srcOrd="0" destOrd="0" presId="urn:microsoft.com/office/officeart/2005/8/layout/hierarchy4"/>
    <dgm:cxn modelId="{48B72C46-893D-495E-A161-5055CAAB343F}" type="presParOf" srcId="{B442DF91-FDB2-4995-8F9C-7EC93B39C99D}" destId="{ABEEB15E-A5F5-4DB2-B9C0-6C6C4B375DB5}" srcOrd="1" destOrd="0" presId="urn:microsoft.com/office/officeart/2005/8/layout/hierarchy4"/>
  </dgm:cxnLst>
  <dgm:bg>
    <a:solidFill>
      <a:schemeClr val="accent2">
        <a:lumMod val="20000"/>
        <a:lumOff val="80000"/>
      </a:schemeClr>
    </a:solidFill>
  </dgm:bg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1D68EEA-9999-4C31-BABE-4210FA5DCE3D}">
      <dsp:nvSpPr>
        <dsp:cNvPr id="0" name=""/>
        <dsp:cNvSpPr/>
      </dsp:nvSpPr>
      <dsp:spPr>
        <a:xfrm>
          <a:off x="561" y="836"/>
          <a:ext cx="4266077" cy="166092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 smtClean="0">
              <a:latin typeface="Hank BT" pitchFamily="66" charset="0"/>
            </a:rPr>
            <a:t>Honesty</a:t>
          </a:r>
          <a:endParaRPr lang="en-US" sz="6500" kern="1200" dirty="0">
            <a:latin typeface="Hank BT" pitchFamily="66" charset="0"/>
          </a:endParaRPr>
        </a:p>
      </dsp:txBody>
      <dsp:txXfrm>
        <a:off x="561" y="836"/>
        <a:ext cx="4266077" cy="1660921"/>
      </dsp:txXfrm>
    </dsp:sp>
    <dsp:sp modelId="{75FEC08D-3801-4BEF-8FB1-9255A2505302}">
      <dsp:nvSpPr>
        <dsp:cNvPr id="0" name=""/>
        <dsp:cNvSpPr/>
      </dsp:nvSpPr>
      <dsp:spPr>
        <a:xfrm>
          <a:off x="8" y="1814402"/>
          <a:ext cx="2278954" cy="184319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>
              <a:latin typeface="Hank BT" pitchFamily="66" charset="0"/>
            </a:rPr>
            <a:t>Courage</a:t>
          </a:r>
          <a:endParaRPr lang="en-US" sz="3100" kern="1200" dirty="0">
            <a:latin typeface="Hank BT" pitchFamily="66" charset="0"/>
          </a:endParaRPr>
        </a:p>
      </dsp:txBody>
      <dsp:txXfrm>
        <a:off x="8" y="1814402"/>
        <a:ext cx="2278954" cy="1843191"/>
      </dsp:txXfrm>
    </dsp:sp>
    <dsp:sp modelId="{7FF90A18-B911-4EB2-A7CD-CFE66DCF3D04}">
      <dsp:nvSpPr>
        <dsp:cNvPr id="0" name=""/>
        <dsp:cNvSpPr/>
      </dsp:nvSpPr>
      <dsp:spPr>
        <a:xfrm>
          <a:off x="2429887" y="1770271"/>
          <a:ext cx="1832587" cy="188649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>
              <a:latin typeface="Hank BT" pitchFamily="66" charset="0"/>
            </a:rPr>
            <a:t>Reliability</a:t>
          </a:r>
          <a:endParaRPr lang="en-US" sz="3100" kern="1200" dirty="0">
            <a:latin typeface="Hank BT" pitchFamily="66" charset="0"/>
          </a:endParaRPr>
        </a:p>
      </dsp:txBody>
      <dsp:txXfrm>
        <a:off x="2429887" y="1770271"/>
        <a:ext cx="1832587" cy="1886491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DDF906D-3005-42C2-8CB5-0AF2DB26816E}">
      <dsp:nvSpPr>
        <dsp:cNvPr id="0" name=""/>
        <dsp:cNvSpPr/>
      </dsp:nvSpPr>
      <dsp:spPr>
        <a:xfrm>
          <a:off x="1176188" y="930"/>
          <a:ext cx="1914822" cy="95741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58420" rIns="87630" bIns="58420" numCol="1" spcCol="1270" anchor="ctr" anchorCtr="0">
          <a:noAutofit/>
        </a:bodyPr>
        <a:lstStyle/>
        <a:p>
          <a:pPr lvl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600" kern="1200" dirty="0" smtClean="0">
              <a:solidFill>
                <a:schemeClr val="tx1"/>
              </a:solidFill>
              <a:latin typeface="Hank BT" pitchFamily="66" charset="0"/>
            </a:rPr>
            <a:t>Respect</a:t>
          </a:r>
          <a:endParaRPr lang="en-US" sz="4600" kern="1200" dirty="0">
            <a:solidFill>
              <a:schemeClr val="tx1"/>
            </a:solidFill>
            <a:latin typeface="Hank BT" pitchFamily="66" charset="0"/>
          </a:endParaRPr>
        </a:p>
      </dsp:txBody>
      <dsp:txXfrm>
        <a:off x="1176188" y="930"/>
        <a:ext cx="1914822" cy="957411"/>
      </dsp:txXfrm>
    </dsp:sp>
    <dsp:sp modelId="{479AEAA2-B5EA-4B09-95C2-1627E748B6B8}">
      <dsp:nvSpPr>
        <dsp:cNvPr id="0" name=""/>
        <dsp:cNvSpPr/>
      </dsp:nvSpPr>
      <dsp:spPr>
        <a:xfrm>
          <a:off x="1367670" y="958341"/>
          <a:ext cx="191482" cy="7180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18058"/>
              </a:lnTo>
              <a:lnTo>
                <a:pt x="191482" y="718058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0D84BF1-4F85-4957-9747-6C4E1852F832}">
      <dsp:nvSpPr>
        <dsp:cNvPr id="0" name=""/>
        <dsp:cNvSpPr/>
      </dsp:nvSpPr>
      <dsp:spPr>
        <a:xfrm>
          <a:off x="1559153" y="1197694"/>
          <a:ext cx="1531858" cy="957411"/>
        </a:xfrm>
        <a:prstGeom prst="roundRect">
          <a:avLst>
            <a:gd name="adj" fmla="val 10000"/>
          </a:avLst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152400" extrusionH="63500" prstMaterial="matte">
          <a:bevelT w="4445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7625" tIns="31750" rIns="47625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>
              <a:solidFill>
                <a:schemeClr val="tx1"/>
              </a:solidFill>
              <a:latin typeface="Hank BT" pitchFamily="66" charset="0"/>
            </a:rPr>
            <a:t>Good manners</a:t>
          </a:r>
          <a:endParaRPr lang="en-US" sz="2500" kern="1200" dirty="0">
            <a:solidFill>
              <a:schemeClr val="tx1"/>
            </a:solidFill>
            <a:latin typeface="Hank BT" pitchFamily="66" charset="0"/>
          </a:endParaRPr>
        </a:p>
      </dsp:txBody>
      <dsp:txXfrm>
        <a:off x="1559153" y="1197694"/>
        <a:ext cx="1531858" cy="957411"/>
      </dsp:txXfrm>
    </dsp:sp>
    <dsp:sp modelId="{D3D5C844-C57B-427C-9953-FAF33D1B7F70}">
      <dsp:nvSpPr>
        <dsp:cNvPr id="0" name=""/>
        <dsp:cNvSpPr/>
      </dsp:nvSpPr>
      <dsp:spPr>
        <a:xfrm>
          <a:off x="1367670" y="958341"/>
          <a:ext cx="191482" cy="191482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14822"/>
              </a:lnTo>
              <a:lnTo>
                <a:pt x="191482" y="1914822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181654D-10E8-4238-8101-7DA222DDA85A}">
      <dsp:nvSpPr>
        <dsp:cNvPr id="0" name=""/>
        <dsp:cNvSpPr/>
      </dsp:nvSpPr>
      <dsp:spPr>
        <a:xfrm>
          <a:off x="1559153" y="2394458"/>
          <a:ext cx="1531858" cy="957411"/>
        </a:xfrm>
        <a:prstGeom prst="roundRect">
          <a:avLst>
            <a:gd name="adj" fmla="val 10000"/>
          </a:avLst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152400" extrusionH="63500" prstMaterial="matte">
          <a:bevelT w="4445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7625" tIns="31750" rIns="47625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>
              <a:solidFill>
                <a:schemeClr val="tx1"/>
              </a:solidFill>
              <a:latin typeface="Hank BT" pitchFamily="66" charset="0"/>
            </a:rPr>
            <a:t>Differences are ok</a:t>
          </a:r>
          <a:endParaRPr lang="en-US" sz="2500" kern="1200" dirty="0">
            <a:solidFill>
              <a:schemeClr val="tx1"/>
            </a:solidFill>
            <a:latin typeface="Hank BT" pitchFamily="66" charset="0"/>
          </a:endParaRPr>
        </a:p>
      </dsp:txBody>
      <dsp:txXfrm>
        <a:off x="1559153" y="2394458"/>
        <a:ext cx="1531858" cy="957411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1D68EEA-9999-4C31-BABE-4210FA5DCE3D}">
      <dsp:nvSpPr>
        <dsp:cNvPr id="0" name=""/>
        <dsp:cNvSpPr/>
      </dsp:nvSpPr>
      <dsp:spPr>
        <a:xfrm>
          <a:off x="561" y="836"/>
          <a:ext cx="4266077" cy="166092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0" tIns="228600" rIns="228600" bIns="228600" numCol="1" spcCol="1270" anchor="ctr" anchorCtr="0">
          <a:noAutofit/>
        </a:bodyPr>
        <a:lstStyle/>
        <a:p>
          <a:pPr lvl="0" algn="ctr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0" kern="1200" dirty="0" smtClean="0">
              <a:latin typeface="Hank BT" pitchFamily="66" charset="0"/>
            </a:rPr>
            <a:t>Do Your Best</a:t>
          </a:r>
          <a:endParaRPr lang="en-US" sz="6000" kern="1200" dirty="0">
            <a:latin typeface="Hank BT" pitchFamily="66" charset="0"/>
          </a:endParaRPr>
        </a:p>
      </dsp:txBody>
      <dsp:txXfrm>
        <a:off x="561" y="836"/>
        <a:ext cx="4266077" cy="1660921"/>
      </dsp:txXfrm>
    </dsp:sp>
    <dsp:sp modelId="{75FEC08D-3801-4BEF-8FB1-9255A2505302}">
      <dsp:nvSpPr>
        <dsp:cNvPr id="0" name=""/>
        <dsp:cNvSpPr/>
      </dsp:nvSpPr>
      <dsp:spPr>
        <a:xfrm>
          <a:off x="206474" y="1814408"/>
          <a:ext cx="2278954" cy="184319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latin typeface="Hank BT" pitchFamily="66" charset="0"/>
            </a:rPr>
            <a:t>Consider Consequences</a:t>
          </a:r>
          <a:endParaRPr lang="en-US" sz="2800" kern="1200" dirty="0">
            <a:latin typeface="Hank BT" pitchFamily="66" charset="0"/>
          </a:endParaRPr>
        </a:p>
      </dsp:txBody>
      <dsp:txXfrm>
        <a:off x="206474" y="1814408"/>
        <a:ext cx="2278954" cy="1843191"/>
      </dsp:txXfrm>
    </dsp:sp>
    <dsp:sp modelId="{7FF90A18-B911-4EB2-A7CD-CFE66DCF3D04}">
      <dsp:nvSpPr>
        <dsp:cNvPr id="0" name=""/>
        <dsp:cNvSpPr/>
      </dsp:nvSpPr>
      <dsp:spPr>
        <a:xfrm>
          <a:off x="2429887" y="1770271"/>
          <a:ext cx="1832587" cy="188649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latin typeface="Hank BT" pitchFamily="66" charset="0"/>
            </a:rPr>
            <a:t>Keep Trying</a:t>
          </a:r>
          <a:endParaRPr lang="en-US" sz="2800" kern="1200" dirty="0">
            <a:latin typeface="Hank BT" pitchFamily="66" charset="0"/>
          </a:endParaRPr>
        </a:p>
      </dsp:txBody>
      <dsp:txXfrm>
        <a:off x="2429887" y="1770271"/>
        <a:ext cx="1832587" cy="1886491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F55BBAC-1F8A-40D2-BBA6-BAEB3EFE7C93}">
      <dsp:nvSpPr>
        <dsp:cNvPr id="0" name=""/>
        <dsp:cNvSpPr/>
      </dsp:nvSpPr>
      <dsp:spPr>
        <a:xfrm>
          <a:off x="1600512" y="609552"/>
          <a:ext cx="2284660" cy="1523868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z="-152400" extrusionH="63500" prstMaterial="matte">
          <a:bevelT w="4445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0" tIns="263144" rIns="263144" bIns="263144" numCol="1" spcCol="1270" anchor="ctr" anchorCtr="0">
          <a:noAutofit/>
        </a:bodyPr>
        <a:lstStyle/>
        <a:p>
          <a:pPr lvl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700" kern="1200" dirty="0" smtClean="0">
              <a:latin typeface="Hank BT" pitchFamily="66" charset="0"/>
            </a:rPr>
            <a:t>Share</a:t>
          </a:r>
          <a:endParaRPr lang="en-US" sz="3700" kern="1200" dirty="0">
            <a:latin typeface="Hank BT" pitchFamily="66" charset="0"/>
          </a:endParaRPr>
        </a:p>
      </dsp:txBody>
      <dsp:txXfrm>
        <a:off x="1966058" y="609552"/>
        <a:ext cx="1919114" cy="1523868"/>
      </dsp:txXfrm>
    </dsp:sp>
    <dsp:sp modelId="{A6D417B7-0EB3-4E46-B356-83ED82EC5137}">
      <dsp:nvSpPr>
        <dsp:cNvPr id="0" name=""/>
        <dsp:cNvSpPr/>
      </dsp:nvSpPr>
      <dsp:spPr>
        <a:xfrm>
          <a:off x="1371589" y="1904993"/>
          <a:ext cx="2284660" cy="1523868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z="-152400" extrusionH="63500" prstMaterial="matte">
          <a:bevelT w="4445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0" tIns="263144" rIns="263144" bIns="263144" numCol="1" spcCol="1270" anchor="ctr" anchorCtr="0">
          <a:noAutofit/>
        </a:bodyPr>
        <a:lstStyle/>
        <a:p>
          <a:pPr lvl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700" kern="1200" dirty="0" smtClean="0">
              <a:latin typeface="Hank BT" pitchFamily="66" charset="0"/>
            </a:rPr>
            <a:t>Take Turns</a:t>
          </a:r>
          <a:endParaRPr lang="en-US" sz="3700" kern="1200" dirty="0">
            <a:latin typeface="Hank BT" pitchFamily="66" charset="0"/>
          </a:endParaRPr>
        </a:p>
      </dsp:txBody>
      <dsp:txXfrm>
        <a:off x="1737135" y="1904993"/>
        <a:ext cx="1919114" cy="1523868"/>
      </dsp:txXfrm>
    </dsp:sp>
    <dsp:sp modelId="{50983E59-33FC-41F1-B68A-C5EEA1B2E68C}">
      <dsp:nvSpPr>
        <dsp:cNvPr id="0" name=""/>
        <dsp:cNvSpPr/>
      </dsp:nvSpPr>
      <dsp:spPr>
        <a:xfrm>
          <a:off x="382026" y="310"/>
          <a:ext cx="1523107" cy="1523107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>
              <a:latin typeface="Hank BT" pitchFamily="66" charset="0"/>
            </a:rPr>
            <a:t>Treat ALL people fairly</a:t>
          </a:r>
          <a:endParaRPr lang="en-US" sz="2300" kern="1200" dirty="0">
            <a:latin typeface="Hank BT" pitchFamily="66" charset="0"/>
          </a:endParaRPr>
        </a:p>
      </dsp:txBody>
      <dsp:txXfrm>
        <a:off x="382026" y="310"/>
        <a:ext cx="1523107" cy="1523107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1D68EEA-9999-4C31-BABE-4210FA5DCE3D}">
      <dsp:nvSpPr>
        <dsp:cNvPr id="0" name=""/>
        <dsp:cNvSpPr/>
      </dsp:nvSpPr>
      <dsp:spPr>
        <a:xfrm>
          <a:off x="561" y="836"/>
          <a:ext cx="4266077" cy="166092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plastic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 smtClean="0">
              <a:latin typeface="Hank BT" pitchFamily="66" charset="0"/>
            </a:rPr>
            <a:t>Be kind</a:t>
          </a:r>
          <a:endParaRPr lang="en-US" sz="6500" kern="1200" dirty="0">
            <a:latin typeface="Hank BT" pitchFamily="66" charset="0"/>
          </a:endParaRPr>
        </a:p>
      </dsp:txBody>
      <dsp:txXfrm>
        <a:off x="561" y="836"/>
        <a:ext cx="4266077" cy="1660921"/>
      </dsp:txXfrm>
    </dsp:sp>
    <dsp:sp modelId="{75FEC08D-3801-4BEF-8FB1-9255A2505302}">
      <dsp:nvSpPr>
        <dsp:cNvPr id="0" name=""/>
        <dsp:cNvSpPr/>
      </dsp:nvSpPr>
      <dsp:spPr>
        <a:xfrm>
          <a:off x="206474" y="1814408"/>
          <a:ext cx="2278954" cy="184319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plastic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400" kern="1200" dirty="0" smtClean="0">
              <a:latin typeface="Hank BT" pitchFamily="66" charset="0"/>
            </a:rPr>
            <a:t>Listen to others</a:t>
          </a:r>
          <a:endParaRPr lang="en-US" sz="4400" kern="1200" dirty="0">
            <a:latin typeface="Hank BT" pitchFamily="66" charset="0"/>
          </a:endParaRPr>
        </a:p>
      </dsp:txBody>
      <dsp:txXfrm>
        <a:off x="206474" y="1814408"/>
        <a:ext cx="2278954" cy="1843191"/>
      </dsp:txXfrm>
    </dsp:sp>
    <dsp:sp modelId="{7FF90A18-B911-4EB2-A7CD-CFE66DCF3D04}">
      <dsp:nvSpPr>
        <dsp:cNvPr id="0" name=""/>
        <dsp:cNvSpPr/>
      </dsp:nvSpPr>
      <dsp:spPr>
        <a:xfrm>
          <a:off x="2429887" y="1770271"/>
          <a:ext cx="1832587" cy="188649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plastic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400" kern="1200" dirty="0" smtClean="0">
              <a:latin typeface="Hank BT" pitchFamily="66" charset="0"/>
            </a:rPr>
            <a:t>Share</a:t>
          </a:r>
          <a:endParaRPr lang="en-US" sz="4400" kern="1200" dirty="0">
            <a:latin typeface="Hank BT" pitchFamily="66" charset="0"/>
          </a:endParaRPr>
        </a:p>
      </dsp:txBody>
      <dsp:txXfrm>
        <a:off x="2429887" y="1770271"/>
        <a:ext cx="1832587" cy="1886491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1D68EEA-9999-4C31-BABE-4210FA5DCE3D}">
      <dsp:nvSpPr>
        <dsp:cNvPr id="0" name=""/>
        <dsp:cNvSpPr/>
      </dsp:nvSpPr>
      <dsp:spPr>
        <a:xfrm>
          <a:off x="6" y="76200"/>
          <a:ext cx="4266077" cy="1660921"/>
        </a:xfrm>
        <a:prstGeom prst="roundRect">
          <a:avLst>
            <a:gd name="adj" fmla="val 10000"/>
          </a:avLst>
        </a:prstGeom>
        <a:solidFill>
          <a:schemeClr val="accent1">
            <a:shade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0" tIns="228600" rIns="228600" bIns="228600" numCol="1" spcCol="1270" anchor="ctr" anchorCtr="0">
          <a:noAutofit/>
        </a:bodyPr>
        <a:lstStyle/>
        <a:p>
          <a:pPr lvl="0" algn="ctr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0" kern="1200" dirty="0" smtClean="0">
              <a:latin typeface="Hank BT" pitchFamily="66" charset="0"/>
            </a:rPr>
            <a:t>Do Your Best</a:t>
          </a:r>
          <a:endParaRPr lang="en-US" sz="6000" kern="1200" dirty="0">
            <a:latin typeface="Hank BT" pitchFamily="66" charset="0"/>
          </a:endParaRPr>
        </a:p>
      </dsp:txBody>
      <dsp:txXfrm>
        <a:off x="6" y="76200"/>
        <a:ext cx="4266077" cy="1660921"/>
      </dsp:txXfrm>
    </dsp:sp>
    <dsp:sp modelId="{75FEC08D-3801-4BEF-8FB1-9255A2505302}">
      <dsp:nvSpPr>
        <dsp:cNvPr id="0" name=""/>
        <dsp:cNvSpPr/>
      </dsp:nvSpPr>
      <dsp:spPr>
        <a:xfrm>
          <a:off x="8" y="1814402"/>
          <a:ext cx="2278954" cy="1843191"/>
        </a:xfrm>
        <a:prstGeom prst="roundRect">
          <a:avLst>
            <a:gd name="adj" fmla="val 10000"/>
          </a:avLst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latin typeface="Hank BT" pitchFamily="66" charset="0"/>
            </a:rPr>
            <a:t>Consider Consequences</a:t>
          </a:r>
          <a:endParaRPr lang="en-US" sz="2800" kern="1200" dirty="0">
            <a:latin typeface="Hank BT" pitchFamily="66" charset="0"/>
          </a:endParaRPr>
        </a:p>
      </dsp:txBody>
      <dsp:txXfrm>
        <a:off x="8" y="1814402"/>
        <a:ext cx="2278954" cy="1843191"/>
      </dsp:txXfrm>
    </dsp:sp>
    <dsp:sp modelId="{7FF90A18-B911-4EB2-A7CD-CFE66DCF3D04}">
      <dsp:nvSpPr>
        <dsp:cNvPr id="0" name=""/>
        <dsp:cNvSpPr/>
      </dsp:nvSpPr>
      <dsp:spPr>
        <a:xfrm>
          <a:off x="2285995" y="1771102"/>
          <a:ext cx="1832587" cy="1886491"/>
        </a:xfrm>
        <a:prstGeom prst="roundRect">
          <a:avLst>
            <a:gd name="adj" fmla="val 10000"/>
          </a:avLst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latin typeface="Hank BT" pitchFamily="66" charset="0"/>
            </a:rPr>
            <a:t>Keep Trying</a:t>
          </a:r>
          <a:endParaRPr lang="en-US" sz="2800" kern="1200" dirty="0">
            <a:latin typeface="Hank BT" pitchFamily="66" charset="0"/>
          </a:endParaRPr>
        </a:p>
      </dsp:txBody>
      <dsp:txXfrm>
        <a:off x="2285995" y="1771102"/>
        <a:ext cx="1832587" cy="188649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6">
  <dgm:title val=""/>
  <dgm:desc val=""/>
  <dgm:catLst>
    <dgm:cat type="3D" pri="11600"/>
  </dgm:catLst>
  <dgm:scene3d>
    <a:camera prst="perspectiveRelaxedModerately" zoom="92000"/>
    <a:lightRig rig="balanced" dir="t">
      <a:rot lat="0" lon="0" rev="12700000"/>
    </a:lightRig>
  </dgm:scene3d>
  <dgm:styleLbl name="node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5400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54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5400" prstMaterial="plastic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75000" prstMaterial="plastic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2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3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4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fgAcc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0400" extrusionH="12700" prstMaterial="plastic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8">
  <dgm:title val=""/>
  <dgm:desc val=""/>
  <dgm:catLst>
    <dgm:cat type="3D" pri="11800"/>
  </dgm:catLst>
  <dgm:scene3d>
    <a:camera prst="perspectiveHeroicExtremeRightFacing" zoom="82000">
      <a:rot lat="21300000" lon="20400000" rev="180000"/>
    </a:camera>
    <a:lightRig rig="morning" dir="t">
      <a:rot lat="0" lon="0" rev="20400000"/>
    </a:lightRig>
  </dgm:scene3d>
  <dgm:styleLbl name="node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0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60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635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152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90500" prstMaterial="matte">
      <a:bevelT w="120650" h="38100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8">
  <dgm:title val=""/>
  <dgm:desc val=""/>
  <dgm:catLst>
    <dgm:cat type="3D" pri="11800"/>
  </dgm:catLst>
  <dgm:scene3d>
    <a:camera prst="perspectiveHeroicExtremeRightFacing" zoom="82000">
      <a:rot lat="21300000" lon="20400000" rev="180000"/>
    </a:camera>
    <a:lightRig rig="morning" dir="t">
      <a:rot lat="0" lon="0" rev="20400000"/>
    </a:lightRig>
  </dgm:scene3d>
  <dgm:styleLbl name="node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0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60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635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152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90500" prstMaterial="matte">
      <a:bevelT w="120650" h="38100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8">
  <dgm:title val=""/>
  <dgm:desc val=""/>
  <dgm:catLst>
    <dgm:cat type="3D" pri="11800"/>
  </dgm:catLst>
  <dgm:scene3d>
    <a:camera prst="perspectiveHeroicExtremeRightFacing" zoom="82000">
      <a:rot lat="21300000" lon="20400000" rev="180000"/>
    </a:camera>
    <a:lightRig rig="morning" dir="t">
      <a:rot lat="0" lon="0" rev="20400000"/>
    </a:lightRig>
  </dgm:scene3d>
  <dgm:styleLbl name="node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0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60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635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152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90500" prstMaterial="matte">
      <a:bevelT w="120650" h="38100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6">
  <dgm:title val=""/>
  <dgm:desc val=""/>
  <dgm:catLst>
    <dgm:cat type="3D" pri="11600"/>
  </dgm:catLst>
  <dgm:scene3d>
    <a:camera prst="perspectiveRelaxedModerately" zoom="92000"/>
    <a:lightRig rig="balanced" dir="t">
      <a:rot lat="0" lon="0" rev="12700000"/>
    </a:lightRig>
  </dgm:scene3d>
  <dgm:styleLbl name="node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5400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54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5400" prstMaterial="plastic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75000" prstMaterial="plastic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2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3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4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fgAcc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0400" extrusionH="12700" prstMaterial="plastic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82FBA-5D6C-474D-9EE0-720F5F5CB284}" type="datetimeFigureOut">
              <a:rPr lang="en-US" smtClean="0"/>
              <a:pPr/>
              <a:t>7/30/2012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0C3A1-2EBC-4945-9950-8C8722214B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82FBA-5D6C-474D-9EE0-720F5F5CB284}" type="datetimeFigureOut">
              <a:rPr lang="en-US" smtClean="0"/>
              <a:pPr/>
              <a:t>7/30/2012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0C3A1-2EBC-4945-9950-8C8722214B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82FBA-5D6C-474D-9EE0-720F5F5CB284}" type="datetimeFigureOut">
              <a:rPr lang="en-US" smtClean="0"/>
              <a:pPr/>
              <a:t>7/30/2012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0C3A1-2EBC-4945-9950-8C8722214B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82FBA-5D6C-474D-9EE0-720F5F5CB284}" type="datetimeFigureOut">
              <a:rPr lang="en-US" smtClean="0"/>
              <a:pPr/>
              <a:t>7/30/2012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0C3A1-2EBC-4945-9950-8C8722214B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82FBA-5D6C-474D-9EE0-720F5F5CB284}" type="datetimeFigureOut">
              <a:rPr lang="en-US" smtClean="0"/>
              <a:pPr/>
              <a:t>7/30/2012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0C3A1-2EBC-4945-9950-8C8722214B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82FBA-5D6C-474D-9EE0-720F5F5CB284}" type="datetimeFigureOut">
              <a:rPr lang="en-US" smtClean="0"/>
              <a:pPr/>
              <a:t>7/30/2012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0C3A1-2EBC-4945-9950-8C8722214B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82FBA-5D6C-474D-9EE0-720F5F5CB284}" type="datetimeFigureOut">
              <a:rPr lang="en-US" smtClean="0"/>
              <a:pPr/>
              <a:t>7/30/2012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0C3A1-2EBC-4945-9950-8C8722214B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82FBA-5D6C-474D-9EE0-720F5F5CB284}" type="datetimeFigureOut">
              <a:rPr lang="en-US" smtClean="0"/>
              <a:pPr/>
              <a:t>7/30/2012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0C3A1-2EBC-4945-9950-8C8722214B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82FBA-5D6C-474D-9EE0-720F5F5CB284}" type="datetimeFigureOut">
              <a:rPr lang="en-US" smtClean="0"/>
              <a:pPr/>
              <a:t>7/30/2012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0C3A1-2EBC-4945-9950-8C8722214B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82FBA-5D6C-474D-9EE0-720F5F5CB284}" type="datetimeFigureOut">
              <a:rPr lang="en-US" smtClean="0"/>
              <a:pPr/>
              <a:t>7/30/2012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0C3A1-2EBC-4945-9950-8C8722214B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82FBA-5D6C-474D-9EE0-720F5F5CB284}" type="datetimeFigureOut">
              <a:rPr lang="en-US" smtClean="0"/>
              <a:pPr/>
              <a:t>7/30/2012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0C3A1-2EBC-4945-9950-8C8722214B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FF"/>
            </a:gs>
            <a:gs pos="80000">
              <a:schemeClr val="accent1">
                <a:shade val="93000"/>
                <a:satMod val="130000"/>
              </a:schemeClr>
            </a:gs>
            <a:gs pos="100000">
              <a:schemeClr val="accent1">
                <a:shade val="94000"/>
                <a:satMod val="135000"/>
              </a:schemeClr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782FBA-5D6C-474D-9EE0-720F5F5CB284}" type="datetimeFigureOut">
              <a:rPr lang="en-US" smtClean="0"/>
              <a:pPr/>
              <a:t>7/30/2012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80C3A1-2EBC-4945-9950-8C8722214B4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3.jpe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4.jpe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5.jpe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7" Type="http://schemas.openxmlformats.org/officeDocument/2006/relationships/image" Target="../media/image6.jpeg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7" Type="http://schemas.openxmlformats.org/officeDocument/2006/relationships/image" Target="../media/image7.gif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2667000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5400" dirty="0" smtClean="0">
                <a:latin typeface="AdLib BT" pitchFamily="82" charset="0"/>
              </a:rPr>
              <a:t>Character Counts</a:t>
            </a:r>
            <a:endParaRPr lang="en-US" sz="5400" dirty="0">
              <a:latin typeface="AdLib BT" pitchFamily="82" charset="0"/>
            </a:endParaRPr>
          </a:p>
        </p:txBody>
      </p:sp>
      <p:pic>
        <p:nvPicPr>
          <p:cNvPr id="1028" name="Picture 4" descr="http://store.schoolspecialtyonline.net/OA_HTML/ibcGetAttachment.jsp?cItemId=189179&amp;fileId=718197&amp;encrypt=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666999"/>
            <a:ext cx="9144000" cy="4191001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sz="half" idx="1"/>
          </p:nvPr>
        </p:nvGraphicFramePr>
        <p:xfrm>
          <a:off x="0" y="3200400"/>
          <a:ext cx="4267200" cy="3657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91000" y="1066800"/>
            <a:ext cx="4953000" cy="5791200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3600" dirty="0" smtClean="0">
                <a:latin typeface="Impress BT" pitchFamily="66" charset="0"/>
                <a:ea typeface="Antigone-Cd" pitchFamily="2" charset="0"/>
              </a:rPr>
              <a:t>Be honest</a:t>
            </a:r>
          </a:p>
          <a:p>
            <a:r>
              <a:rPr lang="en-US" sz="3600" dirty="0" smtClean="0">
                <a:latin typeface="Impress BT" pitchFamily="66" charset="0"/>
                <a:ea typeface="Antigone-Cd" pitchFamily="2" charset="0"/>
              </a:rPr>
              <a:t>Don’t cheat, or steal</a:t>
            </a:r>
          </a:p>
          <a:p>
            <a:r>
              <a:rPr lang="en-US" sz="3600" dirty="0" smtClean="0">
                <a:latin typeface="Impress BT" pitchFamily="66" charset="0"/>
                <a:ea typeface="Antigone-Cd" pitchFamily="2" charset="0"/>
              </a:rPr>
              <a:t>Be reliable</a:t>
            </a:r>
          </a:p>
          <a:p>
            <a:r>
              <a:rPr lang="en-US" sz="3600" dirty="0" smtClean="0">
                <a:latin typeface="Impress BT" pitchFamily="66" charset="0"/>
                <a:ea typeface="Antigone-Cd" pitchFamily="2" charset="0"/>
              </a:rPr>
              <a:t>Do what you say you will do</a:t>
            </a:r>
          </a:p>
          <a:p>
            <a:r>
              <a:rPr lang="en-US" sz="3600" dirty="0" smtClean="0">
                <a:latin typeface="Impress BT" pitchFamily="66" charset="0"/>
                <a:ea typeface="Antigone-Cd" pitchFamily="2" charset="0"/>
              </a:rPr>
              <a:t>Have courage to do the right  thing</a:t>
            </a:r>
            <a:endParaRPr lang="en-US" sz="3600" dirty="0">
              <a:latin typeface="Impress BT" pitchFamily="66" charset="0"/>
              <a:ea typeface="Antigone-Cd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9144000" cy="1107996"/>
          </a:xfrm>
          <a:prstGeom prst="rect">
            <a:avLst/>
          </a:prstGeom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6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FF"/>
                </a:solidFill>
                <a:effectLst/>
              </a:rPr>
              <a:t>TRUSTWORTHINESS</a:t>
            </a:r>
            <a:endParaRPr lang="en-US" sz="66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00FF"/>
              </a:solidFill>
              <a:effectLst/>
            </a:endParaRPr>
          </a:p>
        </p:txBody>
      </p:sp>
      <p:pic>
        <p:nvPicPr>
          <p:cNvPr id="4104" name="Picture 8" descr="http://www.blountk12.org/schools/mbe/images/trustworthiness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1106310"/>
            <a:ext cx="4191000" cy="2246490"/>
          </a:xfrm>
          <a:prstGeom prst="rect">
            <a:avLst/>
          </a:prstGeom>
          <a:noFill/>
        </p:spPr>
      </p:pic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sz="half" idx="1"/>
          </p:nvPr>
        </p:nvGraphicFramePr>
        <p:xfrm>
          <a:off x="0" y="3505200"/>
          <a:ext cx="4267200" cy="3352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91000" y="1066800"/>
            <a:ext cx="4953000" cy="5791200"/>
          </a:xfrm>
          <a:solidFill>
            <a:srgbClr val="FFFF99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endParaRPr lang="en-US" sz="3600" dirty="0" smtClean="0">
              <a:solidFill>
                <a:schemeClr val="tx1"/>
              </a:solidFill>
              <a:latin typeface="Impress BT" pitchFamily="66" charset="0"/>
              <a:ea typeface="Antigone-Cd" pitchFamily="2" charset="0"/>
            </a:endParaRPr>
          </a:p>
          <a:p>
            <a:r>
              <a:rPr lang="en-US" sz="3600" dirty="0" smtClean="0">
                <a:solidFill>
                  <a:schemeClr val="tx1"/>
                </a:solidFill>
                <a:latin typeface="Impress BT" pitchFamily="66" charset="0"/>
                <a:ea typeface="Antigone-Cd" pitchFamily="2" charset="0"/>
              </a:rPr>
              <a:t>Treat others with respect</a:t>
            </a:r>
          </a:p>
          <a:p>
            <a:r>
              <a:rPr lang="en-US" sz="3600" dirty="0" smtClean="0">
                <a:solidFill>
                  <a:schemeClr val="tx1"/>
                </a:solidFill>
                <a:latin typeface="Impress BT" pitchFamily="66" charset="0"/>
                <a:ea typeface="Antigone-Cd" pitchFamily="2" charset="0"/>
              </a:rPr>
              <a:t>Use good manners</a:t>
            </a:r>
          </a:p>
          <a:p>
            <a:r>
              <a:rPr lang="en-US" sz="3600" dirty="0" smtClean="0">
                <a:solidFill>
                  <a:schemeClr val="tx1"/>
                </a:solidFill>
                <a:latin typeface="Impress BT" pitchFamily="66" charset="0"/>
                <a:ea typeface="Antigone-Cd" pitchFamily="2" charset="0"/>
              </a:rPr>
              <a:t>Don’t hit or hurt anyone</a:t>
            </a:r>
          </a:p>
          <a:p>
            <a:r>
              <a:rPr lang="en-US" sz="3600" dirty="0" smtClean="0">
                <a:solidFill>
                  <a:schemeClr val="tx1"/>
                </a:solidFill>
                <a:latin typeface="Impress BT" pitchFamily="66" charset="0"/>
                <a:ea typeface="Antigone-Cd" pitchFamily="2" charset="0"/>
              </a:rPr>
              <a:t>Accept differences</a:t>
            </a:r>
            <a:endParaRPr lang="en-US" sz="3600" dirty="0">
              <a:solidFill>
                <a:schemeClr val="tx1"/>
              </a:solidFill>
              <a:latin typeface="Impress BT" pitchFamily="66" charset="0"/>
              <a:ea typeface="Antigone-Cd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9144000" cy="1200329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solidFill>
              <a:srgbClr val="FFFF00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7200" b="1" cap="none" spc="0" dirty="0" smtClean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rgbClr val="FFC000"/>
                </a:solidFill>
                <a:effectLst>
                  <a:glow rad="101600">
                    <a:srgbClr val="FFFF00">
                      <a:alpha val="60000"/>
                    </a:srgbClr>
                  </a:glow>
                </a:effectLst>
              </a:rPr>
              <a:t>Respect</a:t>
            </a:r>
            <a:endParaRPr lang="en-US" sz="7200" b="1" cap="none" spc="0" dirty="0">
              <a:ln w="10541" cmpd="sng">
                <a:solidFill>
                  <a:schemeClr val="tx1"/>
                </a:solidFill>
                <a:prstDash val="solid"/>
              </a:ln>
              <a:solidFill>
                <a:srgbClr val="FFC000"/>
              </a:solidFill>
              <a:effectLst>
                <a:glow rad="101600">
                  <a:srgbClr val="FFFF00">
                    <a:alpha val="60000"/>
                  </a:srgbClr>
                </a:glow>
              </a:effectLst>
            </a:endParaRPr>
          </a:p>
        </p:txBody>
      </p:sp>
      <p:pic>
        <p:nvPicPr>
          <p:cNvPr id="15362" name="Picture 2" descr="http://3.bp.blogspot.com/_I6u37HVWL-E/TKZikZBh3QI/AAAAAAAAABY/ilRmDSQDxA4/S205/Respect_Clip_Art.jpe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62000" y="1447800"/>
            <a:ext cx="2438400" cy="1964267"/>
          </a:xfrm>
          <a:prstGeom prst="rect">
            <a:avLst/>
          </a:prstGeom>
          <a:noFill/>
        </p:spPr>
      </p:pic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sz="half" idx="1"/>
          </p:nvPr>
        </p:nvGraphicFramePr>
        <p:xfrm>
          <a:off x="0" y="3200400"/>
          <a:ext cx="4267200" cy="3657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91000" y="1219200"/>
            <a:ext cx="4953000" cy="5638800"/>
          </a:xfrm>
          <a:solidFill>
            <a:srgbClr val="00B05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3600" dirty="0" smtClean="0">
                <a:latin typeface="Impress BT" pitchFamily="66" charset="0"/>
                <a:ea typeface="Antigone-Cd" pitchFamily="2" charset="0"/>
              </a:rPr>
              <a:t>Plan ahead</a:t>
            </a:r>
          </a:p>
          <a:p>
            <a:r>
              <a:rPr lang="en-US" sz="3600" dirty="0" smtClean="0">
                <a:latin typeface="Impress BT" pitchFamily="66" charset="0"/>
                <a:ea typeface="Antigone-Cd" pitchFamily="2" charset="0"/>
              </a:rPr>
              <a:t>Think you before you act</a:t>
            </a:r>
          </a:p>
          <a:p>
            <a:r>
              <a:rPr lang="en-US" sz="3600" dirty="0" smtClean="0">
                <a:latin typeface="Impress BT" pitchFamily="66" charset="0"/>
                <a:ea typeface="Antigone-Cd" pitchFamily="2" charset="0"/>
              </a:rPr>
              <a:t>Be accountable</a:t>
            </a:r>
          </a:p>
          <a:p>
            <a:r>
              <a:rPr lang="en-US" sz="3600" dirty="0" smtClean="0">
                <a:latin typeface="Impress BT" pitchFamily="66" charset="0"/>
                <a:ea typeface="Antigone-Cd" pitchFamily="2" charset="0"/>
              </a:rPr>
              <a:t>Set a good example</a:t>
            </a:r>
          </a:p>
          <a:p>
            <a:r>
              <a:rPr lang="en-US" sz="3600" dirty="0" smtClean="0">
                <a:latin typeface="Impress BT" pitchFamily="66" charset="0"/>
                <a:ea typeface="Antigone-Cd" pitchFamily="2" charset="0"/>
              </a:rPr>
              <a:t>Use self-control</a:t>
            </a:r>
            <a:endParaRPr lang="en-US" sz="3600" dirty="0">
              <a:latin typeface="Impress BT" pitchFamily="66" charset="0"/>
              <a:ea typeface="Antigone-Cd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9144000" cy="1200329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7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50"/>
                </a:solidFill>
                <a:effectLst/>
              </a:rPr>
              <a:t>Responsibility</a:t>
            </a:r>
            <a:endParaRPr lang="en-US" sz="66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B050"/>
              </a:solidFill>
              <a:effectLst/>
            </a:endParaRPr>
          </a:p>
        </p:txBody>
      </p:sp>
      <p:pic>
        <p:nvPicPr>
          <p:cNvPr id="16386" name="Picture 2" descr="http://wpsreceptions.edublogs.org/files/2012/05/Children-Responsibility-1gr0r67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1219200"/>
            <a:ext cx="4191000" cy="2057400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sz="half" idx="1"/>
          </p:nvPr>
        </p:nvGraphicFramePr>
        <p:xfrm>
          <a:off x="0" y="3200400"/>
          <a:ext cx="4267200" cy="3657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91000" y="1447800"/>
            <a:ext cx="4953000" cy="5410200"/>
          </a:xfrm>
          <a:solidFill>
            <a:srgbClr val="FF9933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3600" dirty="0" smtClean="0">
                <a:latin typeface="Impress BT" pitchFamily="66" charset="0"/>
                <a:ea typeface="Antigone-Cd" pitchFamily="2" charset="0"/>
              </a:rPr>
              <a:t>Play by the rules</a:t>
            </a:r>
          </a:p>
          <a:p>
            <a:r>
              <a:rPr lang="en-US" sz="3600" dirty="0" smtClean="0">
                <a:latin typeface="Impress BT" pitchFamily="66" charset="0"/>
                <a:ea typeface="Antigone-Cd" pitchFamily="2" charset="0"/>
              </a:rPr>
              <a:t>Take turns</a:t>
            </a:r>
          </a:p>
          <a:p>
            <a:r>
              <a:rPr lang="en-US" sz="3600" dirty="0" smtClean="0">
                <a:latin typeface="Impress BT" pitchFamily="66" charset="0"/>
                <a:ea typeface="Antigone-Cd" pitchFamily="2" charset="0"/>
              </a:rPr>
              <a:t>Share</a:t>
            </a:r>
          </a:p>
          <a:p>
            <a:r>
              <a:rPr lang="en-US" sz="3600" dirty="0" smtClean="0">
                <a:latin typeface="Impress BT" pitchFamily="66" charset="0"/>
                <a:ea typeface="Antigone-Cd" pitchFamily="2" charset="0"/>
              </a:rPr>
              <a:t>Listen to others</a:t>
            </a:r>
          </a:p>
          <a:p>
            <a:r>
              <a:rPr lang="en-US" sz="3600" dirty="0" smtClean="0">
                <a:latin typeface="Impress BT" pitchFamily="66" charset="0"/>
                <a:ea typeface="Antigone-Cd" pitchFamily="2" charset="0"/>
              </a:rPr>
              <a:t>Treat </a:t>
            </a:r>
            <a:r>
              <a:rPr lang="en-US" sz="3600" b="1" u="sng" dirty="0" smtClean="0">
                <a:latin typeface="Impress BT" pitchFamily="66" charset="0"/>
                <a:ea typeface="Antigone-Cd" pitchFamily="2" charset="0"/>
              </a:rPr>
              <a:t>all</a:t>
            </a:r>
            <a:r>
              <a:rPr lang="en-US" sz="3600" dirty="0" smtClean="0">
                <a:latin typeface="Impress BT" pitchFamily="66" charset="0"/>
                <a:ea typeface="Antigone-Cd" pitchFamily="2" charset="0"/>
              </a:rPr>
              <a:t> people fairly</a:t>
            </a:r>
            <a:endParaRPr lang="en-US" sz="3600" dirty="0">
              <a:latin typeface="Impress BT" pitchFamily="66" charset="0"/>
              <a:ea typeface="Antigone-Cd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9144000" cy="1446550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8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9933"/>
                </a:solidFill>
                <a:effectLst/>
              </a:rPr>
              <a:t>Fairness</a:t>
            </a:r>
            <a:endParaRPr lang="en-US" sz="8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9933"/>
              </a:solidFill>
              <a:effectLst/>
            </a:endParaRPr>
          </a:p>
        </p:txBody>
      </p:sp>
      <p:pic>
        <p:nvPicPr>
          <p:cNvPr id="18434" name="Picture 2" descr="http://www.smfschools.org/assets/photos/_SMPIMG_large_IB-PYP%20Clip%20Art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1447800"/>
            <a:ext cx="4191000" cy="1752600"/>
          </a:xfrm>
          <a:prstGeom prst="rect">
            <a:avLst/>
          </a:prstGeom>
          <a:noFill/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sz="half" idx="1"/>
          </p:nvPr>
        </p:nvGraphicFramePr>
        <p:xfrm>
          <a:off x="0" y="3200400"/>
          <a:ext cx="4267200" cy="3657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91000" y="1219200"/>
            <a:ext cx="4953000" cy="5638800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3600" dirty="0" smtClean="0">
                <a:latin typeface="Impress BT" pitchFamily="66" charset="0"/>
                <a:ea typeface="Antigone-Cd" pitchFamily="2" charset="0"/>
              </a:rPr>
              <a:t>Be kind</a:t>
            </a:r>
          </a:p>
          <a:p>
            <a:r>
              <a:rPr lang="en-US" sz="3600" dirty="0" smtClean="0">
                <a:latin typeface="Impress BT" pitchFamily="66" charset="0"/>
                <a:ea typeface="Antigone-Cd" pitchFamily="2" charset="0"/>
              </a:rPr>
              <a:t>Share</a:t>
            </a:r>
          </a:p>
          <a:p>
            <a:r>
              <a:rPr lang="en-US" sz="3600" dirty="0" smtClean="0">
                <a:latin typeface="Impress BT" pitchFamily="66" charset="0"/>
                <a:ea typeface="Antigone-Cd" pitchFamily="2" charset="0"/>
              </a:rPr>
              <a:t>Be open-minded</a:t>
            </a:r>
          </a:p>
          <a:p>
            <a:r>
              <a:rPr lang="en-US" sz="3600" dirty="0" smtClean="0">
                <a:latin typeface="Impress BT" pitchFamily="66" charset="0"/>
                <a:ea typeface="Antigone-Cd" pitchFamily="2" charset="0"/>
              </a:rPr>
              <a:t>Listen to others</a:t>
            </a:r>
          </a:p>
          <a:p>
            <a:r>
              <a:rPr lang="en-US" sz="3600" dirty="0" smtClean="0">
                <a:latin typeface="Impress BT" pitchFamily="66" charset="0"/>
                <a:ea typeface="Antigone-Cd" pitchFamily="2" charset="0"/>
              </a:rPr>
              <a:t>Don’t blame others</a:t>
            </a:r>
          </a:p>
          <a:p>
            <a:r>
              <a:rPr lang="en-US" sz="3600" dirty="0" smtClean="0">
                <a:latin typeface="Impress BT" pitchFamily="66" charset="0"/>
                <a:ea typeface="Antigone-Cd" pitchFamily="2" charset="0"/>
              </a:rPr>
              <a:t>Don’t take advantage of others</a:t>
            </a:r>
            <a:endParaRPr lang="en-US" sz="3600" dirty="0">
              <a:latin typeface="Impress BT" pitchFamily="66" charset="0"/>
              <a:ea typeface="Antigone-Cd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9144000" cy="1200329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7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Caring</a:t>
            </a:r>
            <a:endParaRPr lang="en-US" sz="66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  <p:pic>
        <p:nvPicPr>
          <p:cNvPr id="17414" name="Picture 6" descr="http://encinal-appreciating-our-d.encinal.bsusd.schoolfusion.us/modules/groups/homepagefiles/gwp/1602721/1576904/Image/world-peace-earth-clip-art-largethumb2292313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1219200"/>
            <a:ext cx="4190999" cy="2000249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sz="half" idx="1"/>
          </p:nvPr>
        </p:nvGraphicFramePr>
        <p:xfrm>
          <a:off x="0" y="3200400"/>
          <a:ext cx="4267200" cy="3657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91000" y="1219200"/>
            <a:ext cx="4953000" cy="5638800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3600" dirty="0" smtClean="0">
                <a:latin typeface="Impress BT" pitchFamily="66" charset="0"/>
                <a:ea typeface="Antigone-Cd" pitchFamily="2" charset="0"/>
              </a:rPr>
              <a:t>Do your share to make your school and community better</a:t>
            </a:r>
          </a:p>
          <a:p>
            <a:r>
              <a:rPr lang="en-US" sz="3600" dirty="0" smtClean="0">
                <a:latin typeface="Impress BT" pitchFamily="66" charset="0"/>
                <a:ea typeface="Antigone-Cd" pitchFamily="2" charset="0"/>
              </a:rPr>
              <a:t>Be a good neighbor </a:t>
            </a:r>
          </a:p>
          <a:p>
            <a:r>
              <a:rPr lang="en-US" sz="3600" dirty="0" smtClean="0">
                <a:latin typeface="Impress BT" pitchFamily="66" charset="0"/>
                <a:ea typeface="Antigone-Cd" pitchFamily="2" charset="0"/>
              </a:rPr>
              <a:t>Be a good classmate</a:t>
            </a:r>
          </a:p>
          <a:p>
            <a:r>
              <a:rPr lang="en-US" sz="3600" dirty="0" smtClean="0">
                <a:latin typeface="Impress BT" pitchFamily="66" charset="0"/>
                <a:ea typeface="Antigone-Cd" pitchFamily="2" charset="0"/>
              </a:rPr>
              <a:t>Obey laws</a:t>
            </a:r>
          </a:p>
          <a:p>
            <a:r>
              <a:rPr lang="en-US" sz="3600" dirty="0" smtClean="0">
                <a:latin typeface="Impress BT" pitchFamily="66" charset="0"/>
                <a:ea typeface="Antigone-Cd" pitchFamily="2" charset="0"/>
              </a:rPr>
              <a:t>Protect your environment</a:t>
            </a:r>
          </a:p>
          <a:p>
            <a:r>
              <a:rPr lang="en-US" sz="3600" dirty="0" smtClean="0">
                <a:latin typeface="Impress BT" pitchFamily="66" charset="0"/>
                <a:ea typeface="Antigone-Cd" pitchFamily="2" charset="0"/>
              </a:rPr>
              <a:t>Volunteer</a:t>
            </a:r>
            <a:endParaRPr lang="en-US" sz="3600" dirty="0">
              <a:latin typeface="Impress BT" pitchFamily="66" charset="0"/>
              <a:ea typeface="Antigone-Cd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9144000" cy="1200329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7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7030A0"/>
                </a:solidFill>
                <a:effectLst/>
              </a:rPr>
              <a:t>Citizenship</a:t>
            </a:r>
            <a:endParaRPr lang="en-US" sz="66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7030A0"/>
              </a:solidFill>
              <a:effectLst/>
            </a:endParaRPr>
          </a:p>
        </p:txBody>
      </p:sp>
      <p:pic>
        <p:nvPicPr>
          <p:cNvPr id="19458" name="Picture 2" descr="http://mrscjacksonsclass.com/patriotickids.gi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57200" y="609600"/>
            <a:ext cx="3095625" cy="2695576"/>
          </a:xfrm>
          <a:prstGeom prst="rect">
            <a:avLst/>
          </a:prstGeom>
          <a:noFill/>
        </p:spPr>
      </p:pic>
    </p:spTree>
  </p:cSld>
  <p:clrMapOvr>
    <a:masterClrMapping/>
  </p:clrMapOvr>
  <p:transition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</TotalTime>
  <Words>150</Words>
  <Application>Microsoft Office PowerPoint</Application>
  <PresentationFormat>On-screen Show (4:3)</PresentationFormat>
  <Paragraphs>57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Character Counts</vt:lpstr>
      <vt:lpstr>Slide 2</vt:lpstr>
      <vt:lpstr>Slide 3</vt:lpstr>
      <vt:lpstr>Slide 4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Character Counts</dc:title>
  <dc:creator>STACEY</dc:creator>
  <cp:lastModifiedBy>STACEY</cp:lastModifiedBy>
  <cp:revision>22</cp:revision>
  <dcterms:created xsi:type="dcterms:W3CDTF">2012-07-25T20:07:30Z</dcterms:created>
  <dcterms:modified xsi:type="dcterms:W3CDTF">2012-07-30T18:33:16Z</dcterms:modified>
</cp:coreProperties>
</file>